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6" r:id="rId4"/>
  </p:sldMasterIdLst>
  <p:sldIdLst>
    <p:sldId id="256" r:id="rId5"/>
    <p:sldId id="260" r:id="rId6"/>
    <p:sldId id="261" r:id="rId7"/>
    <p:sldId id="259" r:id="rId8"/>
    <p:sldId id="262" r:id="rId9"/>
    <p:sldId id="263" r:id="rId10"/>
    <p:sldId id="264" r:id="rId11"/>
    <p:sldId id="278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5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85"/>
    <a:srgbClr val="7CB953"/>
    <a:srgbClr val="4D79C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68" autoAdjust="0"/>
    <p:restoredTop sz="94645" autoAdjust="0"/>
  </p:normalViewPr>
  <p:slideViewPr>
    <p:cSldViewPr snapToGrid="0">
      <p:cViewPr varScale="1">
        <p:scale>
          <a:sx n="103" d="100"/>
          <a:sy n="103" d="100"/>
        </p:scale>
        <p:origin x="120" y="3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977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629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02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827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F944DF-8E81-4FAB-B50A-1BC59E3D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713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F56608-EB30-47D2-841A-C1401AF34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01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EFE0CB-8239-42A2-B572-7B2BE531B9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290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157EEE3-5644-4AB0-8D8A-8E4E2D921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5578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551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3576D7-8759-400D-85AB-052D8A76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3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F655CE4-5D43-472D-9ED5-FB772868B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4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1CDCB9A-F809-4A24-BEFB-DB340DBF6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3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D3EA93-89C4-4C19-AC17-47828BD2A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78604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550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54F151E-D607-4E5C-999A-BC442D896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38925" y="1786830"/>
            <a:ext cx="2239030" cy="1389149"/>
          </a:xfrm>
          <a:custGeom>
            <a:avLst/>
            <a:gdLst>
              <a:gd name="connsiteX0" fmla="*/ 111965 w 2239030"/>
              <a:gd name="connsiteY0" fmla="*/ 0 h 1389149"/>
              <a:gd name="connsiteX1" fmla="*/ 2127065 w 2239030"/>
              <a:gd name="connsiteY1" fmla="*/ 0 h 1389149"/>
              <a:gd name="connsiteX2" fmla="*/ 2239030 w 2239030"/>
              <a:gd name="connsiteY2" fmla="*/ 111965 h 1389149"/>
              <a:gd name="connsiteX3" fmla="*/ 2239030 w 2239030"/>
              <a:gd name="connsiteY3" fmla="*/ 1277184 h 1389149"/>
              <a:gd name="connsiteX4" fmla="*/ 2127065 w 2239030"/>
              <a:gd name="connsiteY4" fmla="*/ 1389149 h 1389149"/>
              <a:gd name="connsiteX5" fmla="*/ 111965 w 2239030"/>
              <a:gd name="connsiteY5" fmla="*/ 1389149 h 1389149"/>
              <a:gd name="connsiteX6" fmla="*/ 0 w 2239030"/>
              <a:gd name="connsiteY6" fmla="*/ 1277184 h 1389149"/>
              <a:gd name="connsiteX7" fmla="*/ 0 w 2239030"/>
              <a:gd name="connsiteY7" fmla="*/ 111965 h 1389149"/>
              <a:gd name="connsiteX8" fmla="*/ 111965 w 2239030"/>
              <a:gd name="connsiteY8" fmla="*/ 0 h 1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9030" h="1389149">
                <a:moveTo>
                  <a:pt x="111965" y="0"/>
                </a:moveTo>
                <a:lnTo>
                  <a:pt x="2127065" y="0"/>
                </a:lnTo>
                <a:cubicBezTo>
                  <a:pt x="2188902" y="0"/>
                  <a:pt x="2239030" y="50128"/>
                  <a:pt x="2239030" y="111965"/>
                </a:cubicBezTo>
                <a:lnTo>
                  <a:pt x="2239030" y="1277184"/>
                </a:lnTo>
                <a:cubicBezTo>
                  <a:pt x="2239030" y="1339021"/>
                  <a:pt x="2188902" y="1389149"/>
                  <a:pt x="2127065" y="1389149"/>
                </a:cubicBezTo>
                <a:lnTo>
                  <a:pt x="111965" y="1389149"/>
                </a:lnTo>
                <a:cubicBezTo>
                  <a:pt x="50128" y="1389149"/>
                  <a:pt x="0" y="1339021"/>
                  <a:pt x="0" y="1277184"/>
                </a:cubicBezTo>
                <a:lnTo>
                  <a:pt x="0" y="111965"/>
                </a:lnTo>
                <a:cubicBezTo>
                  <a:pt x="0" y="50128"/>
                  <a:pt x="50128" y="0"/>
                  <a:pt x="11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384ED4B-FB57-48F1-BA10-470DBC68C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5269" y="1786829"/>
            <a:ext cx="2234376" cy="1386224"/>
          </a:xfrm>
          <a:custGeom>
            <a:avLst/>
            <a:gdLst>
              <a:gd name="connsiteX0" fmla="*/ 111730 w 2234376"/>
              <a:gd name="connsiteY0" fmla="*/ 0 h 1386224"/>
              <a:gd name="connsiteX1" fmla="*/ 2122646 w 2234376"/>
              <a:gd name="connsiteY1" fmla="*/ 0 h 1386224"/>
              <a:gd name="connsiteX2" fmla="*/ 2234376 w 2234376"/>
              <a:gd name="connsiteY2" fmla="*/ 111730 h 1386224"/>
              <a:gd name="connsiteX3" fmla="*/ 2234376 w 2234376"/>
              <a:gd name="connsiteY3" fmla="*/ 1274494 h 1386224"/>
              <a:gd name="connsiteX4" fmla="*/ 2122646 w 2234376"/>
              <a:gd name="connsiteY4" fmla="*/ 1386224 h 1386224"/>
              <a:gd name="connsiteX5" fmla="*/ 111730 w 2234376"/>
              <a:gd name="connsiteY5" fmla="*/ 1386224 h 1386224"/>
              <a:gd name="connsiteX6" fmla="*/ 0 w 2234376"/>
              <a:gd name="connsiteY6" fmla="*/ 1274494 h 1386224"/>
              <a:gd name="connsiteX7" fmla="*/ 0 w 2234376"/>
              <a:gd name="connsiteY7" fmla="*/ 111730 h 1386224"/>
              <a:gd name="connsiteX8" fmla="*/ 111730 w 2234376"/>
              <a:gd name="connsiteY8" fmla="*/ 0 h 13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376" h="1386224">
                <a:moveTo>
                  <a:pt x="111730" y="0"/>
                </a:moveTo>
                <a:lnTo>
                  <a:pt x="2122646" y="0"/>
                </a:lnTo>
                <a:cubicBezTo>
                  <a:pt x="2184353" y="0"/>
                  <a:pt x="2234376" y="50023"/>
                  <a:pt x="2234376" y="111730"/>
                </a:cubicBezTo>
                <a:lnTo>
                  <a:pt x="2234376" y="1274494"/>
                </a:lnTo>
                <a:cubicBezTo>
                  <a:pt x="2234376" y="1336201"/>
                  <a:pt x="2184353" y="1386224"/>
                  <a:pt x="2122646" y="1386224"/>
                </a:cubicBezTo>
                <a:lnTo>
                  <a:pt x="111730" y="1386224"/>
                </a:lnTo>
                <a:cubicBezTo>
                  <a:pt x="50023" y="1386224"/>
                  <a:pt x="0" y="1336201"/>
                  <a:pt x="0" y="1274494"/>
                </a:cubicBezTo>
                <a:lnTo>
                  <a:pt x="0" y="111730"/>
                </a:lnTo>
                <a:cubicBezTo>
                  <a:pt x="0" y="50023"/>
                  <a:pt x="50023" y="0"/>
                  <a:pt x="111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E98B29D-050C-428E-A353-82111D8BF2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5964" y="3354893"/>
            <a:ext cx="2250564" cy="1381525"/>
          </a:xfrm>
          <a:custGeom>
            <a:avLst/>
            <a:gdLst>
              <a:gd name="connsiteX0" fmla="*/ 111351 w 2250564"/>
              <a:gd name="connsiteY0" fmla="*/ 0 h 1381525"/>
              <a:gd name="connsiteX1" fmla="*/ 2139213 w 2250564"/>
              <a:gd name="connsiteY1" fmla="*/ 0 h 1381525"/>
              <a:gd name="connsiteX2" fmla="*/ 2250564 w 2250564"/>
              <a:gd name="connsiteY2" fmla="*/ 111351 h 1381525"/>
              <a:gd name="connsiteX3" fmla="*/ 2250564 w 2250564"/>
              <a:gd name="connsiteY3" fmla="*/ 1270174 h 1381525"/>
              <a:gd name="connsiteX4" fmla="*/ 2139213 w 2250564"/>
              <a:gd name="connsiteY4" fmla="*/ 1381525 h 1381525"/>
              <a:gd name="connsiteX5" fmla="*/ 111351 w 2250564"/>
              <a:gd name="connsiteY5" fmla="*/ 1381525 h 1381525"/>
              <a:gd name="connsiteX6" fmla="*/ 0 w 2250564"/>
              <a:gd name="connsiteY6" fmla="*/ 1270174 h 1381525"/>
              <a:gd name="connsiteX7" fmla="*/ 0 w 2250564"/>
              <a:gd name="connsiteY7" fmla="*/ 111351 h 1381525"/>
              <a:gd name="connsiteX8" fmla="*/ 111351 w 2250564"/>
              <a:gd name="connsiteY8" fmla="*/ 0 h 13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564" h="1381525">
                <a:moveTo>
                  <a:pt x="111351" y="0"/>
                </a:moveTo>
                <a:lnTo>
                  <a:pt x="2139213" y="0"/>
                </a:lnTo>
                <a:cubicBezTo>
                  <a:pt x="2200710" y="0"/>
                  <a:pt x="2250564" y="49854"/>
                  <a:pt x="2250564" y="111351"/>
                </a:cubicBezTo>
                <a:lnTo>
                  <a:pt x="2250564" y="1270174"/>
                </a:lnTo>
                <a:cubicBezTo>
                  <a:pt x="2250564" y="1331671"/>
                  <a:pt x="2200710" y="1381525"/>
                  <a:pt x="2139213" y="1381525"/>
                </a:cubicBezTo>
                <a:lnTo>
                  <a:pt x="111351" y="1381525"/>
                </a:lnTo>
                <a:cubicBezTo>
                  <a:pt x="49854" y="1381525"/>
                  <a:pt x="0" y="1331671"/>
                  <a:pt x="0" y="1270174"/>
                </a:cubicBezTo>
                <a:lnTo>
                  <a:pt x="0" y="111351"/>
                </a:lnTo>
                <a:cubicBezTo>
                  <a:pt x="0" y="49854"/>
                  <a:pt x="49854" y="0"/>
                  <a:pt x="1113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C95FE5-4B5C-4920-A0C8-CAAECBD906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808" y="3350169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D0652D1-3591-4FDA-A50A-C46D6528D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4809" y="4919777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4E7CF2-17A4-455E-B61D-90553135F2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66471" y="4922225"/>
            <a:ext cx="2255084" cy="1386500"/>
          </a:xfrm>
          <a:custGeom>
            <a:avLst/>
            <a:gdLst>
              <a:gd name="connsiteX0" fmla="*/ 111752 w 2255084"/>
              <a:gd name="connsiteY0" fmla="*/ 0 h 1386500"/>
              <a:gd name="connsiteX1" fmla="*/ 2143332 w 2255084"/>
              <a:gd name="connsiteY1" fmla="*/ 0 h 1386500"/>
              <a:gd name="connsiteX2" fmla="*/ 2255084 w 2255084"/>
              <a:gd name="connsiteY2" fmla="*/ 111752 h 1386500"/>
              <a:gd name="connsiteX3" fmla="*/ 2255084 w 2255084"/>
              <a:gd name="connsiteY3" fmla="*/ 1274748 h 1386500"/>
              <a:gd name="connsiteX4" fmla="*/ 2143332 w 2255084"/>
              <a:gd name="connsiteY4" fmla="*/ 1386500 h 1386500"/>
              <a:gd name="connsiteX5" fmla="*/ 111752 w 2255084"/>
              <a:gd name="connsiteY5" fmla="*/ 1386500 h 1386500"/>
              <a:gd name="connsiteX6" fmla="*/ 0 w 2255084"/>
              <a:gd name="connsiteY6" fmla="*/ 1274748 h 1386500"/>
              <a:gd name="connsiteX7" fmla="*/ 0 w 2255084"/>
              <a:gd name="connsiteY7" fmla="*/ 111752 h 1386500"/>
              <a:gd name="connsiteX8" fmla="*/ 111752 w 2255084"/>
              <a:gd name="connsiteY8" fmla="*/ 0 h 138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5084" h="1386500">
                <a:moveTo>
                  <a:pt x="111752" y="0"/>
                </a:moveTo>
                <a:lnTo>
                  <a:pt x="2143332" y="0"/>
                </a:lnTo>
                <a:cubicBezTo>
                  <a:pt x="2205051" y="0"/>
                  <a:pt x="2255084" y="50033"/>
                  <a:pt x="2255084" y="111752"/>
                </a:cubicBezTo>
                <a:lnTo>
                  <a:pt x="2255084" y="1274748"/>
                </a:lnTo>
                <a:cubicBezTo>
                  <a:pt x="2255084" y="1336467"/>
                  <a:pt x="2205051" y="1386500"/>
                  <a:pt x="2143332" y="1386500"/>
                </a:cubicBezTo>
                <a:lnTo>
                  <a:pt x="111752" y="1386500"/>
                </a:lnTo>
                <a:cubicBezTo>
                  <a:pt x="50033" y="1386500"/>
                  <a:pt x="0" y="1336467"/>
                  <a:pt x="0" y="1274748"/>
                </a:cubicBezTo>
                <a:lnTo>
                  <a:pt x="0" y="111752"/>
                </a:lnTo>
                <a:cubicBezTo>
                  <a:pt x="0" y="50033"/>
                  <a:pt x="50033" y="0"/>
                  <a:pt x="1117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447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47D43A-EF7A-4CA6-973A-67EAD4106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6497" y="-288470"/>
            <a:ext cx="8724904" cy="7445376"/>
          </a:xfrm>
        </p:spPr>
        <p:txBody>
          <a:bodyPr/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340DA1-2504-41A7-8D05-B9A8C47FEE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574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CECA978-2DEA-440A-A1D9-542884AAC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4918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F023FA-0D68-49F9-91EA-77E337C67C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7262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2491BE-3305-43D0-A97D-7CD6CD3AE9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9606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C2B8E28-6A4D-4FBE-807A-76D4AA7AC1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11949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421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E73A-0934-43E0-A0FF-8A98169C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8C510-B3B5-4ABF-B7E2-0D26619E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3B928-4543-42ED-BAD4-2B9813E8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D95D4-5019-4AA1-93F0-72B4598D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084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72B2-2951-4C52-90F5-56157438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CB8AC-AEB3-4742-B01F-9B9690A6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7BE3A-2D73-4A3B-B9E1-149F92D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944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F771-C6B6-45A8-9C03-BA22293B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6202-EBAF-419C-9BB0-5A5609B7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90D9-FBF8-48EB-90EE-B87DDD62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F8677-A77F-44F2-8992-F3859F50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49145-19AC-4B88-A55A-95E3FE44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3305F-44A9-4F0C-BA5E-AB47EB89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509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803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008-24A3-421E-9D60-810A67F9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B311C-1CF5-40B5-824F-A4235C04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0DA-8EA9-45FE-8179-29B8331AE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BFE89-F6A7-4446-98AF-09C6C5C8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64511-0FE8-44AB-A89D-1B14D9E2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5976-38E8-44EB-93EA-0F958CE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56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F4-F658-44C3-BE04-D3AA2801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1554B-7DAC-47C8-9802-AA4BA30D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5B8D-E75B-4265-BCE4-E774BC8B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208E-E53E-4ACF-91AF-E6120350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C9F1-4E52-4796-BF4C-A498F10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345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E9AE7-6865-4D0B-8797-8D0A5DD3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B3D6-73EB-486D-AFA9-D230FCDCE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4688-FB0E-49F9-8A48-537BA8F7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8A31-7F46-4334-8E79-0449283C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BC23-6187-4097-B4FC-57D0546B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3971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E7F2F-AABE-4892-8D4C-C67BF5CA2C98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23/05/2024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B63F60-ACF9-4F7B-8317-B93A3EF1278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269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607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F944DF-8E81-4FAB-B50A-1BC59E3D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713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F56608-EB30-47D2-841A-C1401AF34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01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EFE0CB-8239-42A2-B572-7B2BE531B9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290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157EEE3-5644-4AB0-8D8A-8E4E2D921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5578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3430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3576D7-8759-400D-85AB-052D8A76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3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F655CE4-5D43-472D-9ED5-FB772868B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4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1CDCB9A-F809-4A24-BEFB-DB340DBF6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3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D3EA93-89C4-4C19-AC17-47828BD2A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78604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8408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54F151E-D607-4E5C-999A-BC442D896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38925" y="1786830"/>
            <a:ext cx="2239030" cy="1389149"/>
          </a:xfrm>
          <a:custGeom>
            <a:avLst/>
            <a:gdLst>
              <a:gd name="connsiteX0" fmla="*/ 111965 w 2239030"/>
              <a:gd name="connsiteY0" fmla="*/ 0 h 1389149"/>
              <a:gd name="connsiteX1" fmla="*/ 2127065 w 2239030"/>
              <a:gd name="connsiteY1" fmla="*/ 0 h 1389149"/>
              <a:gd name="connsiteX2" fmla="*/ 2239030 w 2239030"/>
              <a:gd name="connsiteY2" fmla="*/ 111965 h 1389149"/>
              <a:gd name="connsiteX3" fmla="*/ 2239030 w 2239030"/>
              <a:gd name="connsiteY3" fmla="*/ 1277184 h 1389149"/>
              <a:gd name="connsiteX4" fmla="*/ 2127065 w 2239030"/>
              <a:gd name="connsiteY4" fmla="*/ 1389149 h 1389149"/>
              <a:gd name="connsiteX5" fmla="*/ 111965 w 2239030"/>
              <a:gd name="connsiteY5" fmla="*/ 1389149 h 1389149"/>
              <a:gd name="connsiteX6" fmla="*/ 0 w 2239030"/>
              <a:gd name="connsiteY6" fmla="*/ 1277184 h 1389149"/>
              <a:gd name="connsiteX7" fmla="*/ 0 w 2239030"/>
              <a:gd name="connsiteY7" fmla="*/ 111965 h 1389149"/>
              <a:gd name="connsiteX8" fmla="*/ 111965 w 2239030"/>
              <a:gd name="connsiteY8" fmla="*/ 0 h 1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9030" h="1389149">
                <a:moveTo>
                  <a:pt x="111965" y="0"/>
                </a:moveTo>
                <a:lnTo>
                  <a:pt x="2127065" y="0"/>
                </a:lnTo>
                <a:cubicBezTo>
                  <a:pt x="2188902" y="0"/>
                  <a:pt x="2239030" y="50128"/>
                  <a:pt x="2239030" y="111965"/>
                </a:cubicBezTo>
                <a:lnTo>
                  <a:pt x="2239030" y="1277184"/>
                </a:lnTo>
                <a:cubicBezTo>
                  <a:pt x="2239030" y="1339021"/>
                  <a:pt x="2188902" y="1389149"/>
                  <a:pt x="2127065" y="1389149"/>
                </a:cubicBezTo>
                <a:lnTo>
                  <a:pt x="111965" y="1389149"/>
                </a:lnTo>
                <a:cubicBezTo>
                  <a:pt x="50128" y="1389149"/>
                  <a:pt x="0" y="1339021"/>
                  <a:pt x="0" y="1277184"/>
                </a:cubicBezTo>
                <a:lnTo>
                  <a:pt x="0" y="111965"/>
                </a:lnTo>
                <a:cubicBezTo>
                  <a:pt x="0" y="50128"/>
                  <a:pt x="50128" y="0"/>
                  <a:pt x="11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384ED4B-FB57-48F1-BA10-470DBC68C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5269" y="1786829"/>
            <a:ext cx="2234376" cy="1386224"/>
          </a:xfrm>
          <a:custGeom>
            <a:avLst/>
            <a:gdLst>
              <a:gd name="connsiteX0" fmla="*/ 111730 w 2234376"/>
              <a:gd name="connsiteY0" fmla="*/ 0 h 1386224"/>
              <a:gd name="connsiteX1" fmla="*/ 2122646 w 2234376"/>
              <a:gd name="connsiteY1" fmla="*/ 0 h 1386224"/>
              <a:gd name="connsiteX2" fmla="*/ 2234376 w 2234376"/>
              <a:gd name="connsiteY2" fmla="*/ 111730 h 1386224"/>
              <a:gd name="connsiteX3" fmla="*/ 2234376 w 2234376"/>
              <a:gd name="connsiteY3" fmla="*/ 1274494 h 1386224"/>
              <a:gd name="connsiteX4" fmla="*/ 2122646 w 2234376"/>
              <a:gd name="connsiteY4" fmla="*/ 1386224 h 1386224"/>
              <a:gd name="connsiteX5" fmla="*/ 111730 w 2234376"/>
              <a:gd name="connsiteY5" fmla="*/ 1386224 h 1386224"/>
              <a:gd name="connsiteX6" fmla="*/ 0 w 2234376"/>
              <a:gd name="connsiteY6" fmla="*/ 1274494 h 1386224"/>
              <a:gd name="connsiteX7" fmla="*/ 0 w 2234376"/>
              <a:gd name="connsiteY7" fmla="*/ 111730 h 1386224"/>
              <a:gd name="connsiteX8" fmla="*/ 111730 w 2234376"/>
              <a:gd name="connsiteY8" fmla="*/ 0 h 13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376" h="1386224">
                <a:moveTo>
                  <a:pt x="111730" y="0"/>
                </a:moveTo>
                <a:lnTo>
                  <a:pt x="2122646" y="0"/>
                </a:lnTo>
                <a:cubicBezTo>
                  <a:pt x="2184353" y="0"/>
                  <a:pt x="2234376" y="50023"/>
                  <a:pt x="2234376" y="111730"/>
                </a:cubicBezTo>
                <a:lnTo>
                  <a:pt x="2234376" y="1274494"/>
                </a:lnTo>
                <a:cubicBezTo>
                  <a:pt x="2234376" y="1336201"/>
                  <a:pt x="2184353" y="1386224"/>
                  <a:pt x="2122646" y="1386224"/>
                </a:cubicBezTo>
                <a:lnTo>
                  <a:pt x="111730" y="1386224"/>
                </a:lnTo>
                <a:cubicBezTo>
                  <a:pt x="50023" y="1386224"/>
                  <a:pt x="0" y="1336201"/>
                  <a:pt x="0" y="1274494"/>
                </a:cubicBezTo>
                <a:lnTo>
                  <a:pt x="0" y="111730"/>
                </a:lnTo>
                <a:cubicBezTo>
                  <a:pt x="0" y="50023"/>
                  <a:pt x="50023" y="0"/>
                  <a:pt x="111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E98B29D-050C-428E-A353-82111D8BF2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5964" y="3354893"/>
            <a:ext cx="2250564" cy="1381525"/>
          </a:xfrm>
          <a:custGeom>
            <a:avLst/>
            <a:gdLst>
              <a:gd name="connsiteX0" fmla="*/ 111351 w 2250564"/>
              <a:gd name="connsiteY0" fmla="*/ 0 h 1381525"/>
              <a:gd name="connsiteX1" fmla="*/ 2139213 w 2250564"/>
              <a:gd name="connsiteY1" fmla="*/ 0 h 1381525"/>
              <a:gd name="connsiteX2" fmla="*/ 2250564 w 2250564"/>
              <a:gd name="connsiteY2" fmla="*/ 111351 h 1381525"/>
              <a:gd name="connsiteX3" fmla="*/ 2250564 w 2250564"/>
              <a:gd name="connsiteY3" fmla="*/ 1270174 h 1381525"/>
              <a:gd name="connsiteX4" fmla="*/ 2139213 w 2250564"/>
              <a:gd name="connsiteY4" fmla="*/ 1381525 h 1381525"/>
              <a:gd name="connsiteX5" fmla="*/ 111351 w 2250564"/>
              <a:gd name="connsiteY5" fmla="*/ 1381525 h 1381525"/>
              <a:gd name="connsiteX6" fmla="*/ 0 w 2250564"/>
              <a:gd name="connsiteY6" fmla="*/ 1270174 h 1381525"/>
              <a:gd name="connsiteX7" fmla="*/ 0 w 2250564"/>
              <a:gd name="connsiteY7" fmla="*/ 111351 h 1381525"/>
              <a:gd name="connsiteX8" fmla="*/ 111351 w 2250564"/>
              <a:gd name="connsiteY8" fmla="*/ 0 h 13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564" h="1381525">
                <a:moveTo>
                  <a:pt x="111351" y="0"/>
                </a:moveTo>
                <a:lnTo>
                  <a:pt x="2139213" y="0"/>
                </a:lnTo>
                <a:cubicBezTo>
                  <a:pt x="2200710" y="0"/>
                  <a:pt x="2250564" y="49854"/>
                  <a:pt x="2250564" y="111351"/>
                </a:cubicBezTo>
                <a:lnTo>
                  <a:pt x="2250564" y="1270174"/>
                </a:lnTo>
                <a:cubicBezTo>
                  <a:pt x="2250564" y="1331671"/>
                  <a:pt x="2200710" y="1381525"/>
                  <a:pt x="2139213" y="1381525"/>
                </a:cubicBezTo>
                <a:lnTo>
                  <a:pt x="111351" y="1381525"/>
                </a:lnTo>
                <a:cubicBezTo>
                  <a:pt x="49854" y="1381525"/>
                  <a:pt x="0" y="1331671"/>
                  <a:pt x="0" y="1270174"/>
                </a:cubicBezTo>
                <a:lnTo>
                  <a:pt x="0" y="111351"/>
                </a:lnTo>
                <a:cubicBezTo>
                  <a:pt x="0" y="49854"/>
                  <a:pt x="49854" y="0"/>
                  <a:pt x="1113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C95FE5-4B5C-4920-A0C8-CAAECBD906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808" y="3350169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D0652D1-3591-4FDA-A50A-C46D6528D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4809" y="4919777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4E7CF2-17A4-455E-B61D-90553135F2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66471" y="4922225"/>
            <a:ext cx="2255084" cy="1386500"/>
          </a:xfrm>
          <a:custGeom>
            <a:avLst/>
            <a:gdLst>
              <a:gd name="connsiteX0" fmla="*/ 111752 w 2255084"/>
              <a:gd name="connsiteY0" fmla="*/ 0 h 1386500"/>
              <a:gd name="connsiteX1" fmla="*/ 2143332 w 2255084"/>
              <a:gd name="connsiteY1" fmla="*/ 0 h 1386500"/>
              <a:gd name="connsiteX2" fmla="*/ 2255084 w 2255084"/>
              <a:gd name="connsiteY2" fmla="*/ 111752 h 1386500"/>
              <a:gd name="connsiteX3" fmla="*/ 2255084 w 2255084"/>
              <a:gd name="connsiteY3" fmla="*/ 1274748 h 1386500"/>
              <a:gd name="connsiteX4" fmla="*/ 2143332 w 2255084"/>
              <a:gd name="connsiteY4" fmla="*/ 1386500 h 1386500"/>
              <a:gd name="connsiteX5" fmla="*/ 111752 w 2255084"/>
              <a:gd name="connsiteY5" fmla="*/ 1386500 h 1386500"/>
              <a:gd name="connsiteX6" fmla="*/ 0 w 2255084"/>
              <a:gd name="connsiteY6" fmla="*/ 1274748 h 1386500"/>
              <a:gd name="connsiteX7" fmla="*/ 0 w 2255084"/>
              <a:gd name="connsiteY7" fmla="*/ 111752 h 1386500"/>
              <a:gd name="connsiteX8" fmla="*/ 111752 w 2255084"/>
              <a:gd name="connsiteY8" fmla="*/ 0 h 138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5084" h="1386500">
                <a:moveTo>
                  <a:pt x="111752" y="0"/>
                </a:moveTo>
                <a:lnTo>
                  <a:pt x="2143332" y="0"/>
                </a:lnTo>
                <a:cubicBezTo>
                  <a:pt x="2205051" y="0"/>
                  <a:pt x="2255084" y="50033"/>
                  <a:pt x="2255084" y="111752"/>
                </a:cubicBezTo>
                <a:lnTo>
                  <a:pt x="2255084" y="1274748"/>
                </a:lnTo>
                <a:cubicBezTo>
                  <a:pt x="2255084" y="1336467"/>
                  <a:pt x="2205051" y="1386500"/>
                  <a:pt x="2143332" y="1386500"/>
                </a:cubicBezTo>
                <a:lnTo>
                  <a:pt x="111752" y="1386500"/>
                </a:lnTo>
                <a:cubicBezTo>
                  <a:pt x="50033" y="1386500"/>
                  <a:pt x="0" y="1336467"/>
                  <a:pt x="0" y="1274748"/>
                </a:cubicBezTo>
                <a:lnTo>
                  <a:pt x="0" y="111752"/>
                </a:lnTo>
                <a:cubicBezTo>
                  <a:pt x="0" y="50033"/>
                  <a:pt x="50033" y="0"/>
                  <a:pt x="1117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6831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47D43A-EF7A-4CA6-973A-67EAD4106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6497" y="-288470"/>
            <a:ext cx="8724904" cy="7445376"/>
          </a:xfrm>
        </p:spPr>
        <p:txBody>
          <a:bodyPr/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340DA1-2504-41A7-8D05-B9A8C47FEE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574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CECA978-2DEA-440A-A1D9-542884AAC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4918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F023FA-0D68-49F9-91EA-77E337C67C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7262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2491BE-3305-43D0-A97D-7CD6CD3AE9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9606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C2B8E28-6A4D-4FBE-807A-76D4AA7AC1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11949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973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E73A-0934-43E0-A0FF-8A98169C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8C510-B3B5-4ABF-B7E2-0D26619E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3B928-4543-42ED-BAD4-2B9813E8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D95D4-5019-4AA1-93F0-72B4598D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5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903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72B2-2951-4C52-90F5-56157438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CB8AC-AEB3-4742-B01F-9B9690A6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7BE3A-2D73-4A3B-B9E1-149F92D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8529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F771-C6B6-45A8-9C03-BA22293B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6202-EBAF-419C-9BB0-5A5609B7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90D9-FBF8-48EB-90EE-B87DDD62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F8677-A77F-44F2-8992-F3859F50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49145-19AC-4B88-A55A-95E3FE44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3305F-44A9-4F0C-BA5E-AB47EB89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995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008-24A3-421E-9D60-810A67F9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B311C-1CF5-40B5-824F-A4235C04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0DA-8EA9-45FE-8179-29B8331AE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BFE89-F6A7-4446-98AF-09C6C5C8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64511-0FE8-44AB-A89D-1B14D9E2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5976-38E8-44EB-93EA-0F958CE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5375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F4-F658-44C3-BE04-D3AA2801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1554B-7DAC-47C8-9802-AA4BA30D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5B8D-E75B-4265-BCE4-E774BC8B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208E-E53E-4ACF-91AF-E6120350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C9F1-4E52-4796-BF4C-A498F10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2297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E9AE7-6865-4D0B-8797-8D0A5DD3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B3D6-73EB-486D-AFA9-D230FCDCE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4688-FB0E-49F9-8A48-537BA8F7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8A31-7F46-4334-8E79-0449283C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BC23-6187-4097-B4FC-57D0546B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6719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E7F2F-AABE-4892-8D4C-C67BF5CA2C98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23/05/2024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B63F60-ACF9-4F7B-8317-B93A3EF1278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1150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8685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F944DF-8E81-4FAB-B50A-1BC59E3D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713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F56608-EB30-47D2-841A-C1401AF34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01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EFE0CB-8239-42A2-B572-7B2BE531B9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290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157EEE3-5644-4AB0-8D8A-8E4E2D921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5578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5802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3576D7-8759-400D-85AB-052D8A76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3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F655CE4-5D43-472D-9ED5-FB772868B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4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1CDCB9A-F809-4A24-BEFB-DB340DBF6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3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D3EA93-89C4-4C19-AC17-47828BD2A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78604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2832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54F151E-D607-4E5C-999A-BC442D896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38925" y="1786830"/>
            <a:ext cx="2239030" cy="1389149"/>
          </a:xfrm>
          <a:custGeom>
            <a:avLst/>
            <a:gdLst>
              <a:gd name="connsiteX0" fmla="*/ 111965 w 2239030"/>
              <a:gd name="connsiteY0" fmla="*/ 0 h 1389149"/>
              <a:gd name="connsiteX1" fmla="*/ 2127065 w 2239030"/>
              <a:gd name="connsiteY1" fmla="*/ 0 h 1389149"/>
              <a:gd name="connsiteX2" fmla="*/ 2239030 w 2239030"/>
              <a:gd name="connsiteY2" fmla="*/ 111965 h 1389149"/>
              <a:gd name="connsiteX3" fmla="*/ 2239030 w 2239030"/>
              <a:gd name="connsiteY3" fmla="*/ 1277184 h 1389149"/>
              <a:gd name="connsiteX4" fmla="*/ 2127065 w 2239030"/>
              <a:gd name="connsiteY4" fmla="*/ 1389149 h 1389149"/>
              <a:gd name="connsiteX5" fmla="*/ 111965 w 2239030"/>
              <a:gd name="connsiteY5" fmla="*/ 1389149 h 1389149"/>
              <a:gd name="connsiteX6" fmla="*/ 0 w 2239030"/>
              <a:gd name="connsiteY6" fmla="*/ 1277184 h 1389149"/>
              <a:gd name="connsiteX7" fmla="*/ 0 w 2239030"/>
              <a:gd name="connsiteY7" fmla="*/ 111965 h 1389149"/>
              <a:gd name="connsiteX8" fmla="*/ 111965 w 2239030"/>
              <a:gd name="connsiteY8" fmla="*/ 0 h 1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9030" h="1389149">
                <a:moveTo>
                  <a:pt x="111965" y="0"/>
                </a:moveTo>
                <a:lnTo>
                  <a:pt x="2127065" y="0"/>
                </a:lnTo>
                <a:cubicBezTo>
                  <a:pt x="2188902" y="0"/>
                  <a:pt x="2239030" y="50128"/>
                  <a:pt x="2239030" y="111965"/>
                </a:cubicBezTo>
                <a:lnTo>
                  <a:pt x="2239030" y="1277184"/>
                </a:lnTo>
                <a:cubicBezTo>
                  <a:pt x="2239030" y="1339021"/>
                  <a:pt x="2188902" y="1389149"/>
                  <a:pt x="2127065" y="1389149"/>
                </a:cubicBezTo>
                <a:lnTo>
                  <a:pt x="111965" y="1389149"/>
                </a:lnTo>
                <a:cubicBezTo>
                  <a:pt x="50128" y="1389149"/>
                  <a:pt x="0" y="1339021"/>
                  <a:pt x="0" y="1277184"/>
                </a:cubicBezTo>
                <a:lnTo>
                  <a:pt x="0" y="111965"/>
                </a:lnTo>
                <a:cubicBezTo>
                  <a:pt x="0" y="50128"/>
                  <a:pt x="50128" y="0"/>
                  <a:pt x="11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384ED4B-FB57-48F1-BA10-470DBC68C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5269" y="1786829"/>
            <a:ext cx="2234376" cy="1386224"/>
          </a:xfrm>
          <a:custGeom>
            <a:avLst/>
            <a:gdLst>
              <a:gd name="connsiteX0" fmla="*/ 111730 w 2234376"/>
              <a:gd name="connsiteY0" fmla="*/ 0 h 1386224"/>
              <a:gd name="connsiteX1" fmla="*/ 2122646 w 2234376"/>
              <a:gd name="connsiteY1" fmla="*/ 0 h 1386224"/>
              <a:gd name="connsiteX2" fmla="*/ 2234376 w 2234376"/>
              <a:gd name="connsiteY2" fmla="*/ 111730 h 1386224"/>
              <a:gd name="connsiteX3" fmla="*/ 2234376 w 2234376"/>
              <a:gd name="connsiteY3" fmla="*/ 1274494 h 1386224"/>
              <a:gd name="connsiteX4" fmla="*/ 2122646 w 2234376"/>
              <a:gd name="connsiteY4" fmla="*/ 1386224 h 1386224"/>
              <a:gd name="connsiteX5" fmla="*/ 111730 w 2234376"/>
              <a:gd name="connsiteY5" fmla="*/ 1386224 h 1386224"/>
              <a:gd name="connsiteX6" fmla="*/ 0 w 2234376"/>
              <a:gd name="connsiteY6" fmla="*/ 1274494 h 1386224"/>
              <a:gd name="connsiteX7" fmla="*/ 0 w 2234376"/>
              <a:gd name="connsiteY7" fmla="*/ 111730 h 1386224"/>
              <a:gd name="connsiteX8" fmla="*/ 111730 w 2234376"/>
              <a:gd name="connsiteY8" fmla="*/ 0 h 13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376" h="1386224">
                <a:moveTo>
                  <a:pt x="111730" y="0"/>
                </a:moveTo>
                <a:lnTo>
                  <a:pt x="2122646" y="0"/>
                </a:lnTo>
                <a:cubicBezTo>
                  <a:pt x="2184353" y="0"/>
                  <a:pt x="2234376" y="50023"/>
                  <a:pt x="2234376" y="111730"/>
                </a:cubicBezTo>
                <a:lnTo>
                  <a:pt x="2234376" y="1274494"/>
                </a:lnTo>
                <a:cubicBezTo>
                  <a:pt x="2234376" y="1336201"/>
                  <a:pt x="2184353" y="1386224"/>
                  <a:pt x="2122646" y="1386224"/>
                </a:cubicBezTo>
                <a:lnTo>
                  <a:pt x="111730" y="1386224"/>
                </a:lnTo>
                <a:cubicBezTo>
                  <a:pt x="50023" y="1386224"/>
                  <a:pt x="0" y="1336201"/>
                  <a:pt x="0" y="1274494"/>
                </a:cubicBezTo>
                <a:lnTo>
                  <a:pt x="0" y="111730"/>
                </a:lnTo>
                <a:cubicBezTo>
                  <a:pt x="0" y="50023"/>
                  <a:pt x="50023" y="0"/>
                  <a:pt x="111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E98B29D-050C-428E-A353-82111D8BF2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5964" y="3354893"/>
            <a:ext cx="2250564" cy="1381525"/>
          </a:xfrm>
          <a:custGeom>
            <a:avLst/>
            <a:gdLst>
              <a:gd name="connsiteX0" fmla="*/ 111351 w 2250564"/>
              <a:gd name="connsiteY0" fmla="*/ 0 h 1381525"/>
              <a:gd name="connsiteX1" fmla="*/ 2139213 w 2250564"/>
              <a:gd name="connsiteY1" fmla="*/ 0 h 1381525"/>
              <a:gd name="connsiteX2" fmla="*/ 2250564 w 2250564"/>
              <a:gd name="connsiteY2" fmla="*/ 111351 h 1381525"/>
              <a:gd name="connsiteX3" fmla="*/ 2250564 w 2250564"/>
              <a:gd name="connsiteY3" fmla="*/ 1270174 h 1381525"/>
              <a:gd name="connsiteX4" fmla="*/ 2139213 w 2250564"/>
              <a:gd name="connsiteY4" fmla="*/ 1381525 h 1381525"/>
              <a:gd name="connsiteX5" fmla="*/ 111351 w 2250564"/>
              <a:gd name="connsiteY5" fmla="*/ 1381525 h 1381525"/>
              <a:gd name="connsiteX6" fmla="*/ 0 w 2250564"/>
              <a:gd name="connsiteY6" fmla="*/ 1270174 h 1381525"/>
              <a:gd name="connsiteX7" fmla="*/ 0 w 2250564"/>
              <a:gd name="connsiteY7" fmla="*/ 111351 h 1381525"/>
              <a:gd name="connsiteX8" fmla="*/ 111351 w 2250564"/>
              <a:gd name="connsiteY8" fmla="*/ 0 h 13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564" h="1381525">
                <a:moveTo>
                  <a:pt x="111351" y="0"/>
                </a:moveTo>
                <a:lnTo>
                  <a:pt x="2139213" y="0"/>
                </a:lnTo>
                <a:cubicBezTo>
                  <a:pt x="2200710" y="0"/>
                  <a:pt x="2250564" y="49854"/>
                  <a:pt x="2250564" y="111351"/>
                </a:cubicBezTo>
                <a:lnTo>
                  <a:pt x="2250564" y="1270174"/>
                </a:lnTo>
                <a:cubicBezTo>
                  <a:pt x="2250564" y="1331671"/>
                  <a:pt x="2200710" y="1381525"/>
                  <a:pt x="2139213" y="1381525"/>
                </a:cubicBezTo>
                <a:lnTo>
                  <a:pt x="111351" y="1381525"/>
                </a:lnTo>
                <a:cubicBezTo>
                  <a:pt x="49854" y="1381525"/>
                  <a:pt x="0" y="1331671"/>
                  <a:pt x="0" y="1270174"/>
                </a:cubicBezTo>
                <a:lnTo>
                  <a:pt x="0" y="111351"/>
                </a:lnTo>
                <a:cubicBezTo>
                  <a:pt x="0" y="49854"/>
                  <a:pt x="49854" y="0"/>
                  <a:pt x="1113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C95FE5-4B5C-4920-A0C8-CAAECBD906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808" y="3350169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D0652D1-3591-4FDA-A50A-C46D6528D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4809" y="4919777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4E7CF2-17A4-455E-B61D-90553135F2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66471" y="4922225"/>
            <a:ext cx="2255084" cy="1386500"/>
          </a:xfrm>
          <a:custGeom>
            <a:avLst/>
            <a:gdLst>
              <a:gd name="connsiteX0" fmla="*/ 111752 w 2255084"/>
              <a:gd name="connsiteY0" fmla="*/ 0 h 1386500"/>
              <a:gd name="connsiteX1" fmla="*/ 2143332 w 2255084"/>
              <a:gd name="connsiteY1" fmla="*/ 0 h 1386500"/>
              <a:gd name="connsiteX2" fmla="*/ 2255084 w 2255084"/>
              <a:gd name="connsiteY2" fmla="*/ 111752 h 1386500"/>
              <a:gd name="connsiteX3" fmla="*/ 2255084 w 2255084"/>
              <a:gd name="connsiteY3" fmla="*/ 1274748 h 1386500"/>
              <a:gd name="connsiteX4" fmla="*/ 2143332 w 2255084"/>
              <a:gd name="connsiteY4" fmla="*/ 1386500 h 1386500"/>
              <a:gd name="connsiteX5" fmla="*/ 111752 w 2255084"/>
              <a:gd name="connsiteY5" fmla="*/ 1386500 h 1386500"/>
              <a:gd name="connsiteX6" fmla="*/ 0 w 2255084"/>
              <a:gd name="connsiteY6" fmla="*/ 1274748 h 1386500"/>
              <a:gd name="connsiteX7" fmla="*/ 0 w 2255084"/>
              <a:gd name="connsiteY7" fmla="*/ 111752 h 1386500"/>
              <a:gd name="connsiteX8" fmla="*/ 111752 w 2255084"/>
              <a:gd name="connsiteY8" fmla="*/ 0 h 138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5084" h="1386500">
                <a:moveTo>
                  <a:pt x="111752" y="0"/>
                </a:moveTo>
                <a:lnTo>
                  <a:pt x="2143332" y="0"/>
                </a:lnTo>
                <a:cubicBezTo>
                  <a:pt x="2205051" y="0"/>
                  <a:pt x="2255084" y="50033"/>
                  <a:pt x="2255084" y="111752"/>
                </a:cubicBezTo>
                <a:lnTo>
                  <a:pt x="2255084" y="1274748"/>
                </a:lnTo>
                <a:cubicBezTo>
                  <a:pt x="2255084" y="1336467"/>
                  <a:pt x="2205051" y="1386500"/>
                  <a:pt x="2143332" y="1386500"/>
                </a:cubicBezTo>
                <a:lnTo>
                  <a:pt x="111752" y="1386500"/>
                </a:lnTo>
                <a:cubicBezTo>
                  <a:pt x="50033" y="1386500"/>
                  <a:pt x="0" y="1336467"/>
                  <a:pt x="0" y="1274748"/>
                </a:cubicBezTo>
                <a:lnTo>
                  <a:pt x="0" y="111752"/>
                </a:lnTo>
                <a:cubicBezTo>
                  <a:pt x="0" y="50033"/>
                  <a:pt x="50033" y="0"/>
                  <a:pt x="1117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933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9208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47D43A-EF7A-4CA6-973A-67EAD4106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6497" y="-288470"/>
            <a:ext cx="8724904" cy="7445376"/>
          </a:xfrm>
        </p:spPr>
        <p:txBody>
          <a:bodyPr/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340DA1-2504-41A7-8D05-B9A8C47FEE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574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CECA978-2DEA-440A-A1D9-542884AAC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4918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F023FA-0D68-49F9-91EA-77E337C67C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7262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2491BE-3305-43D0-A97D-7CD6CD3AE9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9606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C2B8E28-6A4D-4FBE-807A-76D4AA7AC1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11949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8225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E73A-0934-43E0-A0FF-8A98169C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8C510-B3B5-4ABF-B7E2-0D26619E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3B928-4543-42ED-BAD4-2B9813E8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D95D4-5019-4AA1-93F0-72B4598D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674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72B2-2951-4C52-90F5-56157438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CB8AC-AEB3-4742-B01F-9B9690A6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7BE3A-2D73-4A3B-B9E1-149F92D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39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F771-C6B6-45A8-9C03-BA22293B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6202-EBAF-419C-9BB0-5A5609B7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90D9-FBF8-48EB-90EE-B87DDD62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F8677-A77F-44F2-8992-F3859F50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49145-19AC-4B88-A55A-95E3FE44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3305F-44A9-4F0C-BA5E-AB47EB89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5514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008-24A3-421E-9D60-810A67F9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B311C-1CF5-40B5-824F-A4235C04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0DA-8EA9-45FE-8179-29B8331AE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BFE89-F6A7-4446-98AF-09C6C5C8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64511-0FE8-44AB-A89D-1B14D9E2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5976-38E8-44EB-93EA-0F958CE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8247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F4-F658-44C3-BE04-D3AA2801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1554B-7DAC-47C8-9802-AA4BA30D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5B8D-E75B-4265-BCE4-E774BC8B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208E-E53E-4ACF-91AF-E6120350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C9F1-4E52-4796-BF4C-A498F10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924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E9AE7-6865-4D0B-8797-8D0A5DD3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B3D6-73EB-486D-AFA9-D230FCDCE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4688-FB0E-49F9-8A48-537BA8F7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8A31-7F46-4334-8E79-0449283C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BC23-6187-4097-B4FC-57D0546B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4213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E7F2F-AABE-4892-8D4C-C67BF5CA2C98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23/05/2024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B63F60-ACF9-4F7B-8317-B93A3EF1278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57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45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089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06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10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40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793DF-8E36-4AC5-9500-A2E65FC3AF6E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47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2A214-0D40-434A-BE84-57E89C03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BA4FD-8C68-411A-B5E4-8CA23808E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2CE0-0E15-42E5-89FE-382DA0587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6C6-E607-4F9C-8264-E8F187687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4C90-2BBB-435E-9999-B97CE0E8D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81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2A214-0D40-434A-BE84-57E89C03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BA4FD-8C68-411A-B5E4-8CA23808E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2CE0-0E15-42E5-89FE-382DA0587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6C6-E607-4F9C-8264-E8F187687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4C90-2BBB-435E-9999-B97CE0E8D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402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2A214-0D40-434A-BE84-57E89C03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BA4FD-8C68-411A-B5E4-8CA23808E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2CE0-0E15-42E5-89FE-382DA0587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6C6-E607-4F9C-8264-E8F187687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4C90-2BBB-435E-9999-B97CE0E8D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57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" y="-27384"/>
            <a:ext cx="12191999" cy="688538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0">
                <a:srgbClr val="646464"/>
              </a:gs>
              <a:gs pos="0">
                <a:schemeClr val="tx1"/>
              </a:gs>
              <a:gs pos="100000">
                <a:schemeClr val="accent3">
                  <a:lumMod val="97000"/>
                  <a:lumOff val="3000"/>
                </a:schemeClr>
              </a:gs>
              <a:gs pos="44000">
                <a:schemeClr val="tx1">
                  <a:alpha val="36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65198" y="3733800"/>
            <a:ext cx="10261602" cy="119380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영화 추천 </a:t>
            </a:r>
            <a: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Web Service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60" y="1183521"/>
            <a:ext cx="2263877" cy="2263877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391970" y="5301104"/>
            <a:ext cx="2834830" cy="998425"/>
          </a:xfrm>
        </p:spPr>
        <p:txBody>
          <a:bodyPr>
            <a:normAutofit/>
          </a:bodyPr>
          <a:lstStyle/>
          <a:p>
            <a:pPr algn="r"/>
            <a:r>
              <a:rPr lang="ko-KR" altLang="en-US" sz="1800" b="1" spc="3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구미 </a:t>
            </a:r>
            <a:r>
              <a:rPr lang="en-US" altLang="ko-KR" sz="1800" b="1" spc="3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800" b="1" spc="3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반 </a:t>
            </a:r>
            <a:r>
              <a:rPr lang="en-US" altLang="ko-KR" sz="1800" b="1" spc="3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800" b="1" spc="3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</a:t>
            </a:r>
            <a:endParaRPr lang="en-US" altLang="ko-KR" sz="1800" b="1" spc="3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r"/>
            <a:r>
              <a:rPr lang="ko-KR" altLang="en-US" sz="1800" b="1" spc="3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황준</a:t>
            </a:r>
            <a:r>
              <a:rPr lang="en-US" altLang="ko-KR" sz="1800" b="1" spc="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800" b="1" spc="3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최지원 </a:t>
            </a:r>
            <a:r>
              <a:rPr lang="ko-KR" altLang="en-US" sz="1800" b="1" spc="3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이지안</a:t>
            </a:r>
            <a:endParaRPr lang="ko-KR" altLang="en-US" sz="1800" b="1" spc="3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8084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0420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4574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1178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1175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5161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8012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1611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6152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39677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2306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5200184" y="2186409"/>
            <a:ext cx="6220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가입한 회원을 대상으로 한</a:t>
            </a:r>
            <a:endParaRPr kumimoji="0" lang="en-US" altLang="ko-KR" sz="2400" i="0" u="none" strike="noStrike" kern="1200" cap="none" spc="30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3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유저 기반 맞춤 영화 추천 웹 사이트</a:t>
            </a:r>
            <a:endParaRPr kumimoji="0" lang="en-IN" sz="24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08635" y="-1318161"/>
            <a:ext cx="4589100" cy="1175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173" y="4201020"/>
            <a:ext cx="6955860" cy="13885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707710" y="1927769"/>
            <a:ext cx="4035079" cy="1965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HLC </a:t>
            </a:r>
            <a:r>
              <a:rPr lang="ko-KR" altLang="en-US" sz="4400" spc="300" noProof="0" dirty="0" err="1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영화추천</a:t>
            </a:r>
            <a:endParaRPr lang="en-US" altLang="ko-KR" sz="4400" spc="300" noProof="0" dirty="0" smtClean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30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Web Service</a:t>
            </a:r>
            <a:endParaRPr kumimoji="0" lang="en-IN" sz="44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03947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52229" y="1760239"/>
            <a:ext cx="3031439" cy="179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3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프로젝트</a:t>
            </a:r>
            <a:endParaRPr lang="en-US" altLang="ko-KR" sz="4000" spc="300" dirty="0" smtClean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3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진행 후기</a:t>
            </a:r>
            <a:endParaRPr lang="en-US" altLang="ko-KR" sz="4000" spc="300" dirty="0" smtClean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직사각형 1"/>
          <p:cNvSpPr/>
          <p:nvPr/>
        </p:nvSpPr>
        <p:spPr>
          <a:xfrm>
            <a:off x="4207688" y="651082"/>
            <a:ext cx="7669438" cy="1719660"/>
          </a:xfrm>
          <a:prstGeom prst="rect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200000"/>
              </a:lnSpc>
            </a:pPr>
            <a:r>
              <a:rPr lang="ko-KR" altLang="en-US" sz="1200" b="1" dirty="0" err="1" smtClean="0">
                <a:latin typeface="새굴림" panose="02030600000101010101" pitchFamily="18" charset="-127"/>
                <a:ea typeface="새굴림" panose="02030600000101010101" pitchFamily="18" charset="-127"/>
              </a:rPr>
              <a:t>메인화면과</a:t>
            </a:r>
            <a:r>
              <a:rPr lang="ko-KR" altLang="en-US" sz="12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영화 리스트를 제공하는 화면에서의 </a:t>
            </a:r>
            <a:r>
              <a:rPr lang="ko-KR" altLang="en-US" sz="12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캐로셀을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 구현하는 것이 익숙하지 </a:t>
            </a:r>
            <a:r>
              <a:rPr lang="ko-KR" altLang="en-US" sz="12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않은</a:t>
            </a:r>
            <a:endParaRPr lang="en-US" altLang="ko-KR" sz="1200" b="1" dirty="0" smtClean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 err="1" smtClean="0">
                <a:latin typeface="새굴림" panose="02030600000101010101" pitchFamily="18" charset="-127"/>
                <a:ea typeface="새굴림" panose="02030600000101010101" pitchFamily="18" charset="-127"/>
              </a:rPr>
              <a:t>플러그인이라서</a:t>
            </a:r>
            <a:r>
              <a:rPr lang="ko-KR" altLang="en-US" sz="12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내 맘대로 </a:t>
            </a:r>
            <a:r>
              <a:rPr lang="ko-KR" altLang="en-US" sz="12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커스텀하기가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 쉽지 </a:t>
            </a:r>
            <a:r>
              <a:rPr lang="ko-KR" altLang="en-US" sz="12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않았다</a:t>
            </a:r>
            <a:r>
              <a:rPr lang="en-US" altLang="ko-KR" sz="12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그리고</a:t>
            </a:r>
            <a:r>
              <a:rPr lang="en-US" altLang="ko-KR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프로젝트의 퀄리티와 기간을 잘 조율하는 것이 프로젝트에서 중요한 항목이라는 것도 알게 되었다</a:t>
            </a:r>
            <a:r>
              <a:rPr lang="en-US" altLang="ko-KR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ko-KR" altLang="en-US" sz="12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910" y="1021791"/>
            <a:ext cx="1080000" cy="108000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178660" y="2537109"/>
            <a:ext cx="7698466" cy="1719660"/>
          </a:xfrm>
          <a:prstGeom prst="rect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Backend 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의 </a:t>
            </a:r>
            <a:r>
              <a:rPr lang="en-US" altLang="ko-KR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ER 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다이어그램을 잘 설계하고 접근해야 프로젝트를 진행하며 모델을 다시 작성하는 참사를 줄일 수 있음을 알게 됐다</a:t>
            </a:r>
            <a:r>
              <a:rPr lang="en-US" altLang="ko-KR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. (</a:t>
            </a:r>
            <a:r>
              <a:rPr lang="ko-KR" altLang="en-US" sz="12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알고싶지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 않았다</a:t>
            </a:r>
            <a:r>
              <a:rPr lang="en-US" altLang="ko-KR" sz="12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.)</a:t>
            </a:r>
            <a:endParaRPr lang="en-US" altLang="ko-KR" sz="12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Frontend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의 영화 상세 페이지를 보여주기 위해 컴포넌트를 </a:t>
            </a:r>
            <a:r>
              <a:rPr lang="en-US" altLang="ko-KR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Modal 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형식으로 띄워서 </a:t>
            </a:r>
            <a:r>
              <a:rPr lang="ko-KR" altLang="en-US" sz="12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가독성을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 높이고 싶었지만 비동기적으로 </a:t>
            </a:r>
            <a:r>
              <a:rPr lang="ko-KR" altLang="en-US" sz="1200" b="1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리뷰작성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 기능을 넣기가 힘들어서 페이지로 구현했다</a:t>
            </a:r>
            <a:r>
              <a:rPr lang="en-US" altLang="ko-KR" sz="12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실력 부족으로 구현하지 못해 너무 아쉽다</a:t>
            </a:r>
            <a:r>
              <a:rPr lang="en-US" altLang="ko-KR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..</a:t>
            </a:r>
            <a:endParaRPr lang="ko-KR" altLang="en-US" sz="12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178659" y="4477003"/>
            <a:ext cx="7698466" cy="1719660"/>
          </a:xfrm>
          <a:prstGeom prst="rect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200000"/>
              </a:lnSpc>
            </a:pP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실제 프로젝트를 진행해보니 설계 단계부터 꼼꼼히 만드는 것이 코드 작성 시간을 훨씬 더 줄여줄 것이라는 생각이 들었다</a:t>
            </a:r>
            <a:r>
              <a:rPr lang="en-US" altLang="ko-KR" sz="12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코드를 작성하는 것 외에도 할 일이 무수히 많다는 것을 </a:t>
            </a:r>
            <a:r>
              <a:rPr lang="ko-KR" altLang="en-US" sz="12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알게 되었다</a:t>
            </a:r>
            <a:r>
              <a:rPr lang="en-US" altLang="ko-KR" sz="1200" b="1" dirty="0" smtClean="0"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그리고 짧은 코드를 작성해도 해결할 오류가 굉장히 많다는 것을 다시 한 번 또 깨달았다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107969" y="5900018"/>
            <a:ext cx="101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30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이지안</a:t>
            </a:r>
            <a:endParaRPr kumimoji="0" lang="en-IN" sz="16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107969" y="3992408"/>
            <a:ext cx="101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3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최지원</a:t>
            </a:r>
            <a:endParaRPr kumimoji="0" lang="en-IN" sz="16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107969" y="2085442"/>
            <a:ext cx="1013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1200" cap="none" spc="30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황준</a:t>
            </a:r>
            <a:endParaRPr kumimoji="0" lang="en-IN" sz="16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271" y="2912408"/>
            <a:ext cx="1080000" cy="108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271" y="482001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345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E8B314-AAB6-40F9-87CE-726D387FA0BB}"/>
              </a:ext>
            </a:extLst>
          </p:cNvPr>
          <p:cNvGrpSpPr/>
          <p:nvPr/>
        </p:nvGrpSpPr>
        <p:grpSpPr>
          <a:xfrm>
            <a:off x="3403599" y="2663096"/>
            <a:ext cx="5384802" cy="1531809"/>
            <a:chOff x="3262471" y="3795965"/>
            <a:chExt cx="5672750" cy="171343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411473-89AF-4FBD-A8EA-64C3F1E3A88A}"/>
                </a:ext>
              </a:extLst>
            </p:cNvPr>
            <p:cNvSpPr/>
            <p:nvPr/>
          </p:nvSpPr>
          <p:spPr>
            <a:xfrm>
              <a:off x="6182817" y="3811150"/>
              <a:ext cx="842201" cy="1513444"/>
            </a:xfrm>
            <a:custGeom>
              <a:avLst/>
              <a:gdLst>
                <a:gd name="connsiteX0" fmla="*/ 603913 w 842201"/>
                <a:gd name="connsiteY0" fmla="*/ 864791 h 1513444"/>
                <a:gd name="connsiteX1" fmla="*/ 603913 w 842201"/>
                <a:gd name="connsiteY1" fmla="*/ 833209 h 1513444"/>
                <a:gd name="connsiteX2" fmla="*/ 603913 w 842201"/>
                <a:gd name="connsiteY2" fmla="*/ 30930 h 1513444"/>
                <a:gd name="connsiteX3" fmla="*/ 634975 w 842201"/>
                <a:gd name="connsiteY3" fmla="*/ -132 h 1513444"/>
                <a:gd name="connsiteX4" fmla="*/ 814328 w 842201"/>
                <a:gd name="connsiteY4" fmla="*/ -132 h 1513444"/>
                <a:gd name="connsiteX5" fmla="*/ 842140 w 842201"/>
                <a:gd name="connsiteY5" fmla="*/ 25861 h 1513444"/>
                <a:gd name="connsiteX6" fmla="*/ 842140 w 842201"/>
                <a:gd name="connsiteY6" fmla="*/ 1487198 h 1513444"/>
                <a:gd name="connsiteX7" fmla="*/ 820956 w 842201"/>
                <a:gd name="connsiteY7" fmla="*/ 1513191 h 1513444"/>
                <a:gd name="connsiteX8" fmla="*/ 594296 w 842201"/>
                <a:gd name="connsiteY8" fmla="*/ 1502404 h 1513444"/>
                <a:gd name="connsiteX9" fmla="*/ 560401 w 842201"/>
                <a:gd name="connsiteY9" fmla="*/ 1476839 h 1513444"/>
                <a:gd name="connsiteX10" fmla="*/ 560245 w 842201"/>
                <a:gd name="connsiteY10" fmla="*/ 1475501 h 1513444"/>
                <a:gd name="connsiteX11" fmla="*/ 257814 w 842201"/>
                <a:gd name="connsiteY11" fmla="*/ 440972 h 1513444"/>
                <a:gd name="connsiteX12" fmla="*/ 249236 w 842201"/>
                <a:gd name="connsiteY12" fmla="*/ 415759 h 1513444"/>
                <a:gd name="connsiteX13" fmla="*/ 244037 w 842201"/>
                <a:gd name="connsiteY13" fmla="*/ 445261 h 1513444"/>
                <a:gd name="connsiteX14" fmla="*/ 244037 w 842201"/>
                <a:gd name="connsiteY14" fmla="*/ 1456396 h 1513444"/>
                <a:gd name="connsiteX15" fmla="*/ 207127 w 842201"/>
                <a:gd name="connsiteY15" fmla="*/ 1490967 h 1513444"/>
                <a:gd name="connsiteX16" fmla="*/ 27774 w 842201"/>
                <a:gd name="connsiteY16" fmla="*/ 1487198 h 1513444"/>
                <a:gd name="connsiteX17" fmla="*/ -39 w 842201"/>
                <a:gd name="connsiteY17" fmla="*/ 1458605 h 1513444"/>
                <a:gd name="connsiteX18" fmla="*/ -39 w 842201"/>
                <a:gd name="connsiteY18" fmla="*/ 641379 h 1513444"/>
                <a:gd name="connsiteX19" fmla="*/ -39 w 842201"/>
                <a:gd name="connsiteY19" fmla="*/ 30540 h 1513444"/>
                <a:gd name="connsiteX20" fmla="*/ 29594 w 842201"/>
                <a:gd name="connsiteY20" fmla="*/ 258 h 1513444"/>
                <a:gd name="connsiteX21" fmla="*/ 310580 w 842201"/>
                <a:gd name="connsiteY21" fmla="*/ 258 h 1513444"/>
                <a:gd name="connsiteX22" fmla="*/ 342942 w 842201"/>
                <a:gd name="connsiteY22" fmla="*/ 25081 h 1513444"/>
                <a:gd name="connsiteX23" fmla="*/ 592736 w 842201"/>
                <a:gd name="connsiteY23" fmla="*/ 845166 h 1513444"/>
                <a:gd name="connsiteX24" fmla="*/ 600924 w 842201"/>
                <a:gd name="connsiteY24" fmla="*/ 865831 h 15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42201" h="1513444">
                  <a:moveTo>
                    <a:pt x="603913" y="864791"/>
                  </a:moveTo>
                  <a:lnTo>
                    <a:pt x="603913" y="833209"/>
                  </a:lnTo>
                  <a:cubicBezTo>
                    <a:pt x="603913" y="565739"/>
                    <a:pt x="603913" y="298399"/>
                    <a:pt x="603913" y="30930"/>
                  </a:cubicBezTo>
                  <a:cubicBezTo>
                    <a:pt x="603913" y="6366"/>
                    <a:pt x="609762" y="-1042"/>
                    <a:pt x="634975" y="-132"/>
                  </a:cubicBezTo>
                  <a:cubicBezTo>
                    <a:pt x="694629" y="1817"/>
                    <a:pt x="754544" y="1167"/>
                    <a:pt x="814328" y="-132"/>
                  </a:cubicBezTo>
                  <a:cubicBezTo>
                    <a:pt x="833953" y="-132"/>
                    <a:pt x="842140" y="3507"/>
                    <a:pt x="842140" y="25861"/>
                  </a:cubicBezTo>
                  <a:cubicBezTo>
                    <a:pt x="841530" y="512973"/>
                    <a:pt x="841530" y="1000085"/>
                    <a:pt x="842140" y="1487198"/>
                  </a:cubicBezTo>
                  <a:cubicBezTo>
                    <a:pt x="842140" y="1501884"/>
                    <a:pt x="843700" y="1514101"/>
                    <a:pt x="820956" y="1513191"/>
                  </a:cubicBezTo>
                  <a:cubicBezTo>
                    <a:pt x="745576" y="1508252"/>
                    <a:pt x="669936" y="1504873"/>
                    <a:pt x="594296" y="1502404"/>
                  </a:cubicBezTo>
                  <a:cubicBezTo>
                    <a:pt x="577881" y="1504704"/>
                    <a:pt x="562701" y="1493254"/>
                    <a:pt x="560401" y="1476839"/>
                  </a:cubicBezTo>
                  <a:cubicBezTo>
                    <a:pt x="560336" y="1476385"/>
                    <a:pt x="560284" y="1475943"/>
                    <a:pt x="560245" y="1475501"/>
                  </a:cubicBezTo>
                  <a:cubicBezTo>
                    <a:pt x="466539" y="1128622"/>
                    <a:pt x="363866" y="784212"/>
                    <a:pt x="257814" y="440972"/>
                  </a:cubicBezTo>
                  <a:cubicBezTo>
                    <a:pt x="255344" y="432654"/>
                    <a:pt x="252225" y="424596"/>
                    <a:pt x="249236" y="415759"/>
                  </a:cubicBezTo>
                  <a:cubicBezTo>
                    <a:pt x="239099" y="424726"/>
                    <a:pt x="244037" y="435903"/>
                    <a:pt x="244037" y="445261"/>
                  </a:cubicBezTo>
                  <a:cubicBezTo>
                    <a:pt x="244037" y="782262"/>
                    <a:pt x="243258" y="1119264"/>
                    <a:pt x="244037" y="1456396"/>
                  </a:cubicBezTo>
                  <a:cubicBezTo>
                    <a:pt x="244037" y="1486548"/>
                    <a:pt x="235070" y="1492526"/>
                    <a:pt x="207127" y="1490967"/>
                  </a:cubicBezTo>
                  <a:cubicBezTo>
                    <a:pt x="147473" y="1487718"/>
                    <a:pt x="87558" y="1486678"/>
                    <a:pt x="27774" y="1487198"/>
                  </a:cubicBezTo>
                  <a:cubicBezTo>
                    <a:pt x="5030" y="1487198"/>
                    <a:pt x="-39" y="1480439"/>
                    <a:pt x="-39" y="1458605"/>
                  </a:cubicBezTo>
                  <a:cubicBezTo>
                    <a:pt x="741" y="1186197"/>
                    <a:pt x="741" y="913788"/>
                    <a:pt x="-39" y="641379"/>
                  </a:cubicBezTo>
                  <a:cubicBezTo>
                    <a:pt x="-39" y="437593"/>
                    <a:pt x="-39" y="233806"/>
                    <a:pt x="-39" y="30540"/>
                  </a:cubicBezTo>
                  <a:cubicBezTo>
                    <a:pt x="-39" y="7406"/>
                    <a:pt x="5420" y="-132"/>
                    <a:pt x="29594" y="258"/>
                  </a:cubicBezTo>
                  <a:cubicBezTo>
                    <a:pt x="123299" y="1687"/>
                    <a:pt x="217005" y="1297"/>
                    <a:pt x="310580" y="258"/>
                  </a:cubicBezTo>
                  <a:cubicBezTo>
                    <a:pt x="329945" y="258"/>
                    <a:pt x="336573" y="6236"/>
                    <a:pt x="342942" y="25081"/>
                  </a:cubicBezTo>
                  <a:cubicBezTo>
                    <a:pt x="428069" y="298010"/>
                    <a:pt x="511897" y="570938"/>
                    <a:pt x="592736" y="845166"/>
                  </a:cubicBezTo>
                  <a:cubicBezTo>
                    <a:pt x="594815" y="852184"/>
                    <a:pt x="598195" y="858943"/>
                    <a:pt x="600924" y="865831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22AC78F-A05F-44AE-BDA4-6F2401B942F4}"/>
                </a:ext>
              </a:extLst>
            </p:cNvPr>
            <p:cNvSpPr/>
            <p:nvPr/>
          </p:nvSpPr>
          <p:spPr>
            <a:xfrm>
              <a:off x="4189789" y="3811979"/>
              <a:ext cx="836850" cy="1598380"/>
            </a:xfrm>
            <a:custGeom>
              <a:avLst/>
              <a:gdLst>
                <a:gd name="connsiteX0" fmla="*/ 871 w 836850"/>
                <a:gd name="connsiteY0" fmla="*/ 799888 h 1598380"/>
                <a:gd name="connsiteX1" fmla="*/ -39 w 836850"/>
                <a:gd name="connsiteY1" fmla="*/ 36208 h 1598380"/>
                <a:gd name="connsiteX2" fmla="*/ 36352 w 836850"/>
                <a:gd name="connsiteY2" fmla="*/ 1247 h 1598380"/>
                <a:gd name="connsiteX3" fmla="*/ 236759 w 836850"/>
                <a:gd name="connsiteY3" fmla="*/ 597 h 1598380"/>
                <a:gd name="connsiteX4" fmla="*/ 270290 w 836850"/>
                <a:gd name="connsiteY4" fmla="*/ 32569 h 1598380"/>
                <a:gd name="connsiteX5" fmla="*/ 268861 w 836850"/>
                <a:gd name="connsiteY5" fmla="*/ 617416 h 1598380"/>
                <a:gd name="connsiteX6" fmla="*/ 302522 w 836850"/>
                <a:gd name="connsiteY6" fmla="*/ 647178 h 1598380"/>
                <a:gd name="connsiteX7" fmla="*/ 532432 w 836850"/>
                <a:gd name="connsiteY7" fmla="*/ 637950 h 1598380"/>
                <a:gd name="connsiteX8" fmla="*/ 563624 w 836850"/>
                <a:gd name="connsiteY8" fmla="*/ 604289 h 1598380"/>
                <a:gd name="connsiteX9" fmla="*/ 562584 w 836850"/>
                <a:gd name="connsiteY9" fmla="*/ 31529 h 1598380"/>
                <a:gd name="connsiteX10" fmla="*/ 593256 w 836850"/>
                <a:gd name="connsiteY10" fmla="*/ -182 h 1598380"/>
                <a:gd name="connsiteX11" fmla="*/ 808609 w 836850"/>
                <a:gd name="connsiteY11" fmla="*/ -182 h 1598380"/>
                <a:gd name="connsiteX12" fmla="*/ 836812 w 836850"/>
                <a:gd name="connsiteY12" fmla="*/ 28670 h 1598380"/>
                <a:gd name="connsiteX13" fmla="*/ 836812 w 836850"/>
                <a:gd name="connsiteY13" fmla="*/ 1493256 h 1598380"/>
                <a:gd name="connsiteX14" fmla="*/ 806660 w 836850"/>
                <a:gd name="connsiteY14" fmla="*/ 1524838 h 1598380"/>
                <a:gd name="connsiteX15" fmla="*/ 577400 w 836850"/>
                <a:gd name="connsiteY15" fmla="*/ 1541213 h 1598380"/>
                <a:gd name="connsiteX16" fmla="*/ 563104 w 836850"/>
                <a:gd name="connsiteY16" fmla="*/ 1520029 h 1598380"/>
                <a:gd name="connsiteX17" fmla="*/ 563104 w 836850"/>
                <a:gd name="connsiteY17" fmla="*/ 1347044 h 1598380"/>
                <a:gd name="connsiteX18" fmla="*/ 563104 w 836850"/>
                <a:gd name="connsiteY18" fmla="*/ 884755 h 1598380"/>
                <a:gd name="connsiteX19" fmla="*/ 535421 w 836850"/>
                <a:gd name="connsiteY19" fmla="*/ 857333 h 1598380"/>
                <a:gd name="connsiteX20" fmla="*/ 284847 w 836850"/>
                <a:gd name="connsiteY20" fmla="*/ 869420 h 1598380"/>
                <a:gd name="connsiteX21" fmla="*/ 269381 w 836850"/>
                <a:gd name="connsiteY21" fmla="*/ 896452 h 1598380"/>
                <a:gd name="connsiteX22" fmla="*/ 269381 w 836850"/>
                <a:gd name="connsiteY22" fmla="*/ 1382785 h 1598380"/>
                <a:gd name="connsiteX23" fmla="*/ 269381 w 836850"/>
                <a:gd name="connsiteY23" fmla="*/ 1546802 h 1598380"/>
                <a:gd name="connsiteX24" fmla="*/ 248716 w 836850"/>
                <a:gd name="connsiteY24" fmla="*/ 1571885 h 1598380"/>
                <a:gd name="connsiteX25" fmla="*/ 17637 w 836850"/>
                <a:gd name="connsiteY25" fmla="*/ 1597878 h 1598380"/>
                <a:gd name="connsiteX26" fmla="*/ 91 w 836850"/>
                <a:gd name="connsiteY26" fmla="*/ 1582153 h 1598380"/>
                <a:gd name="connsiteX27" fmla="*/ 91 w 836850"/>
                <a:gd name="connsiteY27" fmla="*/ 1510541 h 1598380"/>
                <a:gd name="connsiteX28" fmla="*/ 871 w 836850"/>
                <a:gd name="connsiteY28" fmla="*/ 799888 h 159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36850" h="1598380">
                  <a:moveTo>
                    <a:pt x="871" y="799888"/>
                  </a:moveTo>
                  <a:cubicBezTo>
                    <a:pt x="871" y="545285"/>
                    <a:pt x="871" y="290811"/>
                    <a:pt x="-39" y="36208"/>
                  </a:cubicBezTo>
                  <a:cubicBezTo>
                    <a:pt x="-39" y="6316"/>
                    <a:pt x="8669" y="467"/>
                    <a:pt x="36352" y="1247"/>
                  </a:cubicBezTo>
                  <a:cubicBezTo>
                    <a:pt x="103154" y="3067"/>
                    <a:pt x="169957" y="2417"/>
                    <a:pt x="236759" y="597"/>
                  </a:cubicBezTo>
                  <a:cubicBezTo>
                    <a:pt x="261843" y="-182"/>
                    <a:pt x="270550" y="4626"/>
                    <a:pt x="270290" y="32569"/>
                  </a:cubicBezTo>
                  <a:cubicBezTo>
                    <a:pt x="268861" y="227518"/>
                    <a:pt x="270290" y="422467"/>
                    <a:pt x="268861" y="617416"/>
                  </a:cubicBezTo>
                  <a:cubicBezTo>
                    <a:pt x="268861" y="646008"/>
                    <a:pt x="277569" y="648737"/>
                    <a:pt x="302522" y="647178"/>
                  </a:cubicBezTo>
                  <a:cubicBezTo>
                    <a:pt x="379072" y="642239"/>
                    <a:pt x="455882" y="638210"/>
                    <a:pt x="532432" y="637950"/>
                  </a:cubicBezTo>
                  <a:cubicBezTo>
                    <a:pt x="561024" y="637950"/>
                    <a:pt x="563754" y="628203"/>
                    <a:pt x="563624" y="604289"/>
                  </a:cubicBezTo>
                  <a:cubicBezTo>
                    <a:pt x="562714" y="413369"/>
                    <a:pt x="563624" y="222449"/>
                    <a:pt x="562584" y="31529"/>
                  </a:cubicBezTo>
                  <a:cubicBezTo>
                    <a:pt x="562584" y="7486"/>
                    <a:pt x="567653" y="-702"/>
                    <a:pt x="593256" y="-182"/>
                  </a:cubicBezTo>
                  <a:cubicBezTo>
                    <a:pt x="664997" y="1637"/>
                    <a:pt x="736868" y="1247"/>
                    <a:pt x="808609" y="-182"/>
                  </a:cubicBezTo>
                  <a:cubicBezTo>
                    <a:pt x="831353" y="-182"/>
                    <a:pt x="836812" y="6576"/>
                    <a:pt x="836812" y="28670"/>
                  </a:cubicBezTo>
                  <a:cubicBezTo>
                    <a:pt x="836292" y="516822"/>
                    <a:pt x="836292" y="1005013"/>
                    <a:pt x="836812" y="1493256"/>
                  </a:cubicBezTo>
                  <a:cubicBezTo>
                    <a:pt x="836812" y="1517819"/>
                    <a:pt x="827324" y="1523538"/>
                    <a:pt x="806660" y="1524838"/>
                  </a:cubicBezTo>
                  <a:cubicBezTo>
                    <a:pt x="730110" y="1529776"/>
                    <a:pt x="653690" y="1534975"/>
                    <a:pt x="577400" y="1541213"/>
                  </a:cubicBezTo>
                  <a:cubicBezTo>
                    <a:pt x="556735" y="1542903"/>
                    <a:pt x="563234" y="1528997"/>
                    <a:pt x="563104" y="1520029"/>
                  </a:cubicBezTo>
                  <a:cubicBezTo>
                    <a:pt x="563104" y="1462454"/>
                    <a:pt x="563104" y="1404749"/>
                    <a:pt x="563104" y="1347044"/>
                  </a:cubicBezTo>
                  <a:cubicBezTo>
                    <a:pt x="563104" y="1192905"/>
                    <a:pt x="563104" y="1038765"/>
                    <a:pt x="563104" y="884755"/>
                  </a:cubicBezTo>
                  <a:cubicBezTo>
                    <a:pt x="563104" y="862661"/>
                    <a:pt x="558555" y="855773"/>
                    <a:pt x="535421" y="857333"/>
                  </a:cubicBezTo>
                  <a:cubicBezTo>
                    <a:pt x="451983" y="862531"/>
                    <a:pt x="368454" y="866560"/>
                    <a:pt x="284847" y="869420"/>
                  </a:cubicBezTo>
                  <a:cubicBezTo>
                    <a:pt x="261583" y="870199"/>
                    <a:pt x="269381" y="885795"/>
                    <a:pt x="269381" y="896452"/>
                  </a:cubicBezTo>
                  <a:cubicBezTo>
                    <a:pt x="268861" y="1058481"/>
                    <a:pt x="268861" y="1220587"/>
                    <a:pt x="269381" y="1382785"/>
                  </a:cubicBezTo>
                  <a:cubicBezTo>
                    <a:pt x="269381" y="1437370"/>
                    <a:pt x="269381" y="1492086"/>
                    <a:pt x="269381" y="1546802"/>
                  </a:cubicBezTo>
                  <a:cubicBezTo>
                    <a:pt x="269381" y="1562918"/>
                    <a:pt x="264702" y="1570196"/>
                    <a:pt x="248716" y="1571885"/>
                  </a:cubicBezTo>
                  <a:cubicBezTo>
                    <a:pt x="171776" y="1580554"/>
                    <a:pt x="94746" y="1589210"/>
                    <a:pt x="17637" y="1597878"/>
                  </a:cubicBezTo>
                  <a:cubicBezTo>
                    <a:pt x="4640" y="1599308"/>
                    <a:pt x="-428" y="1595799"/>
                    <a:pt x="91" y="1582153"/>
                  </a:cubicBezTo>
                  <a:cubicBezTo>
                    <a:pt x="871" y="1558239"/>
                    <a:pt x="91" y="1534455"/>
                    <a:pt x="91" y="1510541"/>
                  </a:cubicBezTo>
                  <a:cubicBezTo>
                    <a:pt x="611" y="1273393"/>
                    <a:pt x="871" y="1036517"/>
                    <a:pt x="871" y="79988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58D2F7-4E25-4BAB-862F-85801C9A1429}"/>
                </a:ext>
              </a:extLst>
            </p:cNvPr>
            <p:cNvSpPr/>
            <p:nvPr/>
          </p:nvSpPr>
          <p:spPr>
            <a:xfrm>
              <a:off x="7206499" y="3811551"/>
              <a:ext cx="874580" cy="1605119"/>
            </a:xfrm>
            <a:custGeom>
              <a:avLst/>
              <a:gdLst>
                <a:gd name="connsiteX0" fmla="*/ 348330 w 874580"/>
                <a:gd name="connsiteY0" fmla="*/ 911437 h 1605119"/>
                <a:gd name="connsiteX1" fmla="*/ 271260 w 874580"/>
                <a:gd name="connsiteY1" fmla="*/ 1043092 h 1605119"/>
                <a:gd name="connsiteX2" fmla="*/ 268401 w 874580"/>
                <a:gd name="connsiteY2" fmla="*/ 1072075 h 1605119"/>
                <a:gd name="connsiteX3" fmla="*/ 268401 w 874580"/>
                <a:gd name="connsiteY3" fmla="*/ 1516558 h 1605119"/>
                <a:gd name="connsiteX4" fmla="*/ 237989 w 874580"/>
                <a:gd name="connsiteY4" fmla="*/ 1543591 h 1605119"/>
                <a:gd name="connsiteX5" fmla="*/ 20816 w 874580"/>
                <a:gd name="connsiteY5" fmla="*/ 1526565 h 1605119"/>
                <a:gd name="connsiteX6" fmla="*/ 151 w 874580"/>
                <a:gd name="connsiteY6" fmla="*/ 1505381 h 1605119"/>
                <a:gd name="connsiteX7" fmla="*/ 151 w 874580"/>
                <a:gd name="connsiteY7" fmla="*/ 1490435 h 1605119"/>
                <a:gd name="connsiteX8" fmla="*/ 151 w 874580"/>
                <a:gd name="connsiteY8" fmla="*/ 34817 h 1605119"/>
                <a:gd name="connsiteX9" fmla="*/ 34462 w 874580"/>
                <a:gd name="connsiteY9" fmla="*/ -144 h 1605119"/>
                <a:gd name="connsiteX10" fmla="*/ 240718 w 874580"/>
                <a:gd name="connsiteY10" fmla="*/ -144 h 1605119"/>
                <a:gd name="connsiteX11" fmla="*/ 268661 w 874580"/>
                <a:gd name="connsiteY11" fmla="*/ 28188 h 1605119"/>
                <a:gd name="connsiteX12" fmla="*/ 268661 w 874580"/>
                <a:gd name="connsiteY12" fmla="*/ 606797 h 1605119"/>
                <a:gd name="connsiteX13" fmla="*/ 268661 w 874580"/>
                <a:gd name="connsiteY13" fmla="*/ 636429 h 1605119"/>
                <a:gd name="connsiteX14" fmla="*/ 272949 w 874580"/>
                <a:gd name="connsiteY14" fmla="*/ 638118 h 1605119"/>
                <a:gd name="connsiteX15" fmla="*/ 346380 w 874580"/>
                <a:gd name="connsiteY15" fmla="*/ 501654 h 1605119"/>
                <a:gd name="connsiteX16" fmla="*/ 597215 w 874580"/>
                <a:gd name="connsiteY16" fmla="*/ 25979 h 1605119"/>
                <a:gd name="connsiteX17" fmla="*/ 636204 w 874580"/>
                <a:gd name="connsiteY17" fmla="*/ 1545 h 1605119"/>
                <a:gd name="connsiteX18" fmla="*/ 848438 w 874580"/>
                <a:gd name="connsiteY18" fmla="*/ 1545 h 1605119"/>
                <a:gd name="connsiteX19" fmla="*/ 864814 w 874580"/>
                <a:gd name="connsiteY19" fmla="*/ 28708 h 1605119"/>
                <a:gd name="connsiteX20" fmla="*/ 531842 w 874580"/>
                <a:gd name="connsiteY20" fmla="*/ 636169 h 1605119"/>
                <a:gd name="connsiteX21" fmla="*/ 527553 w 874580"/>
                <a:gd name="connsiteY21" fmla="*/ 712979 h 1605119"/>
                <a:gd name="connsiteX22" fmla="*/ 864555 w 874580"/>
                <a:gd name="connsiteY22" fmla="*/ 1568545 h 1605119"/>
                <a:gd name="connsiteX23" fmla="*/ 872872 w 874580"/>
                <a:gd name="connsiteY23" fmla="*/ 1590639 h 1605119"/>
                <a:gd name="connsiteX24" fmla="*/ 860526 w 874580"/>
                <a:gd name="connsiteY24" fmla="*/ 1604545 h 1605119"/>
                <a:gd name="connsiteX25" fmla="*/ 617489 w 874580"/>
                <a:gd name="connsiteY25" fmla="*/ 1578552 h 1605119"/>
                <a:gd name="connsiteX26" fmla="*/ 594745 w 874580"/>
                <a:gd name="connsiteY26" fmla="*/ 1551259 h 1605119"/>
                <a:gd name="connsiteX27" fmla="*/ 348330 w 874580"/>
                <a:gd name="connsiteY27" fmla="*/ 91143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4580" h="1605119">
                  <a:moveTo>
                    <a:pt x="348330" y="911437"/>
                  </a:moveTo>
                  <a:cubicBezTo>
                    <a:pt x="320907" y="957705"/>
                    <a:pt x="295304" y="999944"/>
                    <a:pt x="271260" y="1043092"/>
                  </a:cubicBezTo>
                  <a:cubicBezTo>
                    <a:pt x="268037" y="1052398"/>
                    <a:pt x="267049" y="1062327"/>
                    <a:pt x="268401" y="1072075"/>
                  </a:cubicBezTo>
                  <a:cubicBezTo>
                    <a:pt x="268401" y="1220236"/>
                    <a:pt x="267621" y="1368397"/>
                    <a:pt x="268401" y="1516558"/>
                  </a:cubicBezTo>
                  <a:cubicBezTo>
                    <a:pt x="268401" y="1542551"/>
                    <a:pt x="259953" y="1545540"/>
                    <a:pt x="237989" y="1543591"/>
                  </a:cubicBezTo>
                  <a:cubicBezTo>
                    <a:pt x="165559" y="1536924"/>
                    <a:pt x="93168" y="1531244"/>
                    <a:pt x="20816" y="1526565"/>
                  </a:cubicBezTo>
                  <a:cubicBezTo>
                    <a:pt x="5350" y="1525526"/>
                    <a:pt x="-1278" y="1520717"/>
                    <a:pt x="151" y="1505381"/>
                  </a:cubicBezTo>
                  <a:cubicBezTo>
                    <a:pt x="411" y="1500403"/>
                    <a:pt x="411" y="1495413"/>
                    <a:pt x="151" y="1490435"/>
                  </a:cubicBezTo>
                  <a:cubicBezTo>
                    <a:pt x="151" y="1005233"/>
                    <a:pt x="151" y="520018"/>
                    <a:pt x="151" y="34817"/>
                  </a:cubicBezTo>
                  <a:cubicBezTo>
                    <a:pt x="151" y="8044"/>
                    <a:pt x="6000" y="-1054"/>
                    <a:pt x="34462" y="-144"/>
                  </a:cubicBezTo>
                  <a:cubicBezTo>
                    <a:pt x="103214" y="2195"/>
                    <a:pt x="171966" y="1675"/>
                    <a:pt x="240718" y="-144"/>
                  </a:cubicBezTo>
                  <a:cubicBezTo>
                    <a:pt x="263462" y="-144"/>
                    <a:pt x="268791" y="5834"/>
                    <a:pt x="268661" y="28188"/>
                  </a:cubicBezTo>
                  <a:cubicBezTo>
                    <a:pt x="267751" y="221058"/>
                    <a:pt x="268661" y="413927"/>
                    <a:pt x="268661" y="606797"/>
                  </a:cubicBezTo>
                  <a:lnTo>
                    <a:pt x="268661" y="636429"/>
                  </a:lnTo>
                  <a:lnTo>
                    <a:pt x="272949" y="638118"/>
                  </a:lnTo>
                  <a:cubicBezTo>
                    <a:pt x="297513" y="592630"/>
                    <a:pt x="322207" y="547142"/>
                    <a:pt x="346380" y="501654"/>
                  </a:cubicBezTo>
                  <a:cubicBezTo>
                    <a:pt x="429987" y="343096"/>
                    <a:pt x="513607" y="184537"/>
                    <a:pt x="597215" y="25979"/>
                  </a:cubicBezTo>
                  <a:cubicBezTo>
                    <a:pt x="602959" y="9772"/>
                    <a:pt x="619114" y="-352"/>
                    <a:pt x="636204" y="1545"/>
                  </a:cubicBezTo>
                  <a:cubicBezTo>
                    <a:pt x="706906" y="3105"/>
                    <a:pt x="777646" y="3105"/>
                    <a:pt x="848438" y="1545"/>
                  </a:cubicBezTo>
                  <a:cubicBezTo>
                    <a:pt x="874432" y="1545"/>
                    <a:pt x="877161" y="6354"/>
                    <a:pt x="864814" y="28708"/>
                  </a:cubicBezTo>
                  <a:cubicBezTo>
                    <a:pt x="753564" y="231065"/>
                    <a:pt x="643872" y="434202"/>
                    <a:pt x="531842" y="636169"/>
                  </a:cubicBezTo>
                  <a:cubicBezTo>
                    <a:pt x="517000" y="659238"/>
                    <a:pt x="515375" y="688402"/>
                    <a:pt x="527553" y="712979"/>
                  </a:cubicBezTo>
                  <a:cubicBezTo>
                    <a:pt x="648252" y="994836"/>
                    <a:pt x="760582" y="1280020"/>
                    <a:pt x="864555" y="1568545"/>
                  </a:cubicBezTo>
                  <a:cubicBezTo>
                    <a:pt x="867284" y="1575952"/>
                    <a:pt x="870403" y="1583230"/>
                    <a:pt x="872872" y="1590639"/>
                  </a:cubicBezTo>
                  <a:cubicBezTo>
                    <a:pt x="876771" y="1602206"/>
                    <a:pt x="874302" y="1606235"/>
                    <a:pt x="860526" y="1604545"/>
                  </a:cubicBezTo>
                  <a:cubicBezTo>
                    <a:pt x="779518" y="1595356"/>
                    <a:pt x="698497" y="1586700"/>
                    <a:pt x="617489" y="1578552"/>
                  </a:cubicBezTo>
                  <a:cubicBezTo>
                    <a:pt x="599944" y="1576862"/>
                    <a:pt x="598904" y="1562696"/>
                    <a:pt x="594745" y="1551259"/>
                  </a:cubicBezTo>
                  <a:cubicBezTo>
                    <a:pt x="517415" y="1338375"/>
                    <a:pt x="435277" y="1127180"/>
                    <a:pt x="348330" y="911437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64C9F14-4E43-4FED-B7A1-9F0D3DE8141D}"/>
                </a:ext>
              </a:extLst>
            </p:cNvPr>
            <p:cNvSpPr/>
            <p:nvPr/>
          </p:nvSpPr>
          <p:spPr>
            <a:xfrm>
              <a:off x="5146488" y="3811325"/>
              <a:ext cx="919811" cy="1515269"/>
            </a:xfrm>
            <a:custGeom>
              <a:avLst/>
              <a:gdLst>
                <a:gd name="connsiteX0" fmla="*/ 460021 w 919811"/>
                <a:gd name="connsiteY0" fmla="*/ 82 h 1515269"/>
                <a:gd name="connsiteX1" fmla="*/ 627547 w 919811"/>
                <a:gd name="connsiteY1" fmla="*/ 82 h 1515269"/>
                <a:gd name="connsiteX2" fmla="*/ 659259 w 919811"/>
                <a:gd name="connsiteY2" fmla="*/ 25036 h 1515269"/>
                <a:gd name="connsiteX3" fmla="*/ 771679 w 919811"/>
                <a:gd name="connsiteY3" fmla="*/ 627818 h 1515269"/>
                <a:gd name="connsiteX4" fmla="*/ 856677 w 919811"/>
                <a:gd name="connsiteY4" fmla="*/ 1109991 h 1515269"/>
                <a:gd name="connsiteX5" fmla="*/ 918541 w 919811"/>
                <a:gd name="connsiteY5" fmla="*/ 1467527 h 1515269"/>
                <a:gd name="connsiteX6" fmla="*/ 904894 w 919811"/>
                <a:gd name="connsiteY6" fmla="*/ 1486372 h 1515269"/>
                <a:gd name="connsiteX7" fmla="*/ 674725 w 919811"/>
                <a:gd name="connsiteY7" fmla="*/ 1491051 h 1515269"/>
                <a:gd name="connsiteX8" fmla="*/ 648732 w 919811"/>
                <a:gd name="connsiteY8" fmla="*/ 1467657 h 1515269"/>
                <a:gd name="connsiteX9" fmla="*/ 612341 w 919811"/>
                <a:gd name="connsiteY9" fmla="*/ 1225401 h 1515269"/>
                <a:gd name="connsiteX10" fmla="*/ 585438 w 919811"/>
                <a:gd name="connsiteY10" fmla="*/ 1202917 h 1515269"/>
                <a:gd name="connsiteX11" fmla="*/ 310430 w 919811"/>
                <a:gd name="connsiteY11" fmla="*/ 1209285 h 1515269"/>
                <a:gd name="connsiteX12" fmla="*/ 283397 w 919811"/>
                <a:gd name="connsiteY12" fmla="*/ 1232419 h 1515269"/>
                <a:gd name="connsiteX13" fmla="*/ 247007 w 919811"/>
                <a:gd name="connsiteY13" fmla="*/ 1480914 h 1515269"/>
                <a:gd name="connsiteX14" fmla="*/ 226212 w 919811"/>
                <a:gd name="connsiteY14" fmla="*/ 1503268 h 1515269"/>
                <a:gd name="connsiteX15" fmla="*/ 20346 w 919811"/>
                <a:gd name="connsiteY15" fmla="*/ 1514835 h 1515269"/>
                <a:gd name="connsiteX16" fmla="*/ 981 w 919811"/>
                <a:gd name="connsiteY16" fmla="*/ 1493131 h 1515269"/>
                <a:gd name="connsiteX17" fmla="*/ 52058 w 919811"/>
                <a:gd name="connsiteY17" fmla="*/ 1181213 h 1515269"/>
                <a:gd name="connsiteX18" fmla="*/ 109373 w 919811"/>
                <a:gd name="connsiteY18" fmla="*/ 852788 h 1515269"/>
                <a:gd name="connsiteX19" fmla="*/ 172146 w 919811"/>
                <a:gd name="connsiteY19" fmla="*/ 504480 h 1515269"/>
                <a:gd name="connsiteX20" fmla="*/ 240898 w 919811"/>
                <a:gd name="connsiteY20" fmla="*/ 133427 h 1515269"/>
                <a:gd name="connsiteX21" fmla="*/ 260653 w 919811"/>
                <a:gd name="connsiteY21" fmla="*/ 23086 h 1515269"/>
                <a:gd name="connsiteX22" fmla="*/ 290026 w 919811"/>
                <a:gd name="connsiteY22" fmla="*/ -178 h 1515269"/>
                <a:gd name="connsiteX23" fmla="*/ 460541 w 919811"/>
                <a:gd name="connsiteY23" fmla="*/ -178 h 151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19811" h="1515269">
                  <a:moveTo>
                    <a:pt x="460021" y="82"/>
                  </a:moveTo>
                  <a:cubicBezTo>
                    <a:pt x="515906" y="82"/>
                    <a:pt x="571662" y="992"/>
                    <a:pt x="627547" y="82"/>
                  </a:cubicBezTo>
                  <a:cubicBezTo>
                    <a:pt x="647042" y="82"/>
                    <a:pt x="655620" y="5931"/>
                    <a:pt x="659259" y="25036"/>
                  </a:cubicBezTo>
                  <a:cubicBezTo>
                    <a:pt x="696429" y="226093"/>
                    <a:pt x="734899" y="426760"/>
                    <a:pt x="771679" y="627818"/>
                  </a:cubicBezTo>
                  <a:cubicBezTo>
                    <a:pt x="801051" y="788325"/>
                    <a:pt x="828734" y="949223"/>
                    <a:pt x="856677" y="1109991"/>
                  </a:cubicBezTo>
                  <a:cubicBezTo>
                    <a:pt x="877471" y="1229170"/>
                    <a:pt x="896966" y="1348609"/>
                    <a:pt x="918541" y="1467527"/>
                  </a:cubicBezTo>
                  <a:cubicBezTo>
                    <a:pt x="921530" y="1483383"/>
                    <a:pt x="919841" y="1486243"/>
                    <a:pt x="904894" y="1486372"/>
                  </a:cubicBezTo>
                  <a:cubicBezTo>
                    <a:pt x="828215" y="1487412"/>
                    <a:pt x="751405" y="1488062"/>
                    <a:pt x="674725" y="1491051"/>
                  </a:cubicBezTo>
                  <a:cubicBezTo>
                    <a:pt x="655100" y="1491701"/>
                    <a:pt x="650291" y="1481694"/>
                    <a:pt x="648732" y="1467657"/>
                  </a:cubicBezTo>
                  <a:cubicBezTo>
                    <a:pt x="635735" y="1386948"/>
                    <a:pt x="623388" y="1306240"/>
                    <a:pt x="612341" y="1225401"/>
                  </a:cubicBezTo>
                  <a:cubicBezTo>
                    <a:pt x="609872" y="1207076"/>
                    <a:pt x="602594" y="1202397"/>
                    <a:pt x="585438" y="1202917"/>
                  </a:cubicBezTo>
                  <a:cubicBezTo>
                    <a:pt x="493812" y="1205516"/>
                    <a:pt x="402056" y="1204086"/>
                    <a:pt x="310430" y="1209285"/>
                  </a:cubicBezTo>
                  <a:cubicBezTo>
                    <a:pt x="292235" y="1210325"/>
                    <a:pt x="285607" y="1217603"/>
                    <a:pt x="283397" y="1232419"/>
                  </a:cubicBezTo>
                  <a:cubicBezTo>
                    <a:pt x="270921" y="1315246"/>
                    <a:pt x="258795" y="1398086"/>
                    <a:pt x="247007" y="1480914"/>
                  </a:cubicBezTo>
                  <a:cubicBezTo>
                    <a:pt x="245187" y="1493910"/>
                    <a:pt x="243108" y="1502618"/>
                    <a:pt x="226212" y="1503268"/>
                  </a:cubicBezTo>
                  <a:cubicBezTo>
                    <a:pt x="157590" y="1506257"/>
                    <a:pt x="88968" y="1510416"/>
                    <a:pt x="20346" y="1514835"/>
                  </a:cubicBezTo>
                  <a:cubicBezTo>
                    <a:pt x="2801" y="1516004"/>
                    <a:pt x="-2528" y="1513275"/>
                    <a:pt x="981" y="1493131"/>
                  </a:cubicBezTo>
                  <a:cubicBezTo>
                    <a:pt x="19047" y="1389158"/>
                    <a:pt x="34513" y="1285185"/>
                    <a:pt x="52058" y="1181213"/>
                  </a:cubicBezTo>
                  <a:cubicBezTo>
                    <a:pt x="70513" y="1071651"/>
                    <a:pt x="90008" y="962220"/>
                    <a:pt x="109373" y="852788"/>
                  </a:cubicBezTo>
                  <a:cubicBezTo>
                    <a:pt x="130076" y="736690"/>
                    <a:pt x="151001" y="620578"/>
                    <a:pt x="172146" y="504480"/>
                  </a:cubicBezTo>
                  <a:cubicBezTo>
                    <a:pt x="194761" y="380752"/>
                    <a:pt x="218025" y="257545"/>
                    <a:pt x="240898" y="133427"/>
                  </a:cubicBezTo>
                  <a:cubicBezTo>
                    <a:pt x="247787" y="96777"/>
                    <a:pt x="253895" y="59866"/>
                    <a:pt x="260653" y="23086"/>
                  </a:cubicBezTo>
                  <a:cubicBezTo>
                    <a:pt x="263513" y="6061"/>
                    <a:pt x="271310" y="-698"/>
                    <a:pt x="290026" y="-178"/>
                  </a:cubicBezTo>
                  <a:cubicBezTo>
                    <a:pt x="346821" y="1252"/>
                    <a:pt x="403746" y="-178"/>
                    <a:pt x="460541" y="-17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9A571C8-7F5F-4200-9BF7-8990D5CC92B8}"/>
                </a:ext>
              </a:extLst>
            </p:cNvPr>
            <p:cNvSpPr/>
            <p:nvPr/>
          </p:nvSpPr>
          <p:spPr>
            <a:xfrm>
              <a:off x="8144105" y="3795965"/>
              <a:ext cx="791116" cy="1713430"/>
            </a:xfrm>
            <a:custGeom>
              <a:avLst/>
              <a:gdLst>
                <a:gd name="connsiteX0" fmla="*/ 664895 w 791116"/>
                <a:gd name="connsiteY0" fmla="*/ 461355 h 1713430"/>
                <a:gd name="connsiteX1" fmla="*/ 560272 w 791116"/>
                <a:gd name="connsiteY1" fmla="*/ 461355 h 1713430"/>
                <a:gd name="connsiteX2" fmla="*/ 534279 w 791116"/>
                <a:gd name="connsiteY2" fmla="*/ 435362 h 1713430"/>
                <a:gd name="connsiteX3" fmla="*/ 527131 w 791116"/>
                <a:gd name="connsiteY3" fmla="*/ 320082 h 1713430"/>
                <a:gd name="connsiteX4" fmla="*/ 403013 w 791116"/>
                <a:gd name="connsiteY4" fmla="*/ 230146 h 1713430"/>
                <a:gd name="connsiteX5" fmla="*/ 281235 w 791116"/>
                <a:gd name="connsiteY5" fmla="*/ 331649 h 1713430"/>
                <a:gd name="connsiteX6" fmla="*/ 364283 w 791116"/>
                <a:gd name="connsiteY6" fmla="*/ 599769 h 1713430"/>
                <a:gd name="connsiteX7" fmla="*/ 529600 w 791116"/>
                <a:gd name="connsiteY7" fmla="*/ 767815 h 1713430"/>
                <a:gd name="connsiteX8" fmla="*/ 755871 w 791116"/>
                <a:gd name="connsiteY8" fmla="*/ 1088701 h 1713430"/>
                <a:gd name="connsiteX9" fmla="*/ 785763 w 791116"/>
                <a:gd name="connsiteY9" fmla="*/ 1386843 h 1713430"/>
                <a:gd name="connsiteX10" fmla="*/ 752232 w 791116"/>
                <a:gd name="connsiteY10" fmla="*/ 1533184 h 1713430"/>
                <a:gd name="connsiteX11" fmla="*/ 495679 w 791116"/>
                <a:gd name="connsiteY11" fmla="*/ 1713057 h 1713430"/>
                <a:gd name="connsiteX12" fmla="*/ 140222 w 791116"/>
                <a:gd name="connsiteY12" fmla="*/ 1588810 h 1713430"/>
                <a:gd name="connsiteX13" fmla="*/ 12726 w 791116"/>
                <a:gd name="connsiteY13" fmla="*/ 1339535 h 1713430"/>
                <a:gd name="connsiteX14" fmla="*/ 379 w 791116"/>
                <a:gd name="connsiteY14" fmla="*/ 1141077 h 1713430"/>
                <a:gd name="connsiteX15" fmla="*/ 28711 w 791116"/>
                <a:gd name="connsiteY15" fmla="*/ 1114304 h 1713430"/>
                <a:gd name="connsiteX16" fmla="*/ 222101 w 791116"/>
                <a:gd name="connsiteY16" fmla="*/ 1131590 h 1713430"/>
                <a:gd name="connsiteX17" fmla="*/ 256542 w 791116"/>
                <a:gd name="connsiteY17" fmla="*/ 1169410 h 1713430"/>
                <a:gd name="connsiteX18" fmla="*/ 263690 w 791116"/>
                <a:gd name="connsiteY18" fmla="*/ 1332387 h 1713430"/>
                <a:gd name="connsiteX19" fmla="*/ 451751 w 791116"/>
                <a:gd name="connsiteY19" fmla="*/ 1435450 h 1713430"/>
                <a:gd name="connsiteX20" fmla="*/ 521672 w 791116"/>
                <a:gd name="connsiteY20" fmla="*/ 1325369 h 1713430"/>
                <a:gd name="connsiteX21" fmla="*/ 391706 w 791116"/>
                <a:gd name="connsiteY21" fmla="*/ 996295 h 1713430"/>
                <a:gd name="connsiteX22" fmla="*/ 171674 w 791116"/>
                <a:gd name="connsiteY22" fmla="*/ 773014 h 1713430"/>
                <a:gd name="connsiteX23" fmla="*/ 22603 w 791116"/>
                <a:gd name="connsiteY23" fmla="*/ 506454 h 1713430"/>
                <a:gd name="connsiteX24" fmla="*/ 43917 w 791116"/>
                <a:gd name="connsiteY24" fmla="*/ 200644 h 1713430"/>
                <a:gd name="connsiteX25" fmla="*/ 229769 w 791116"/>
                <a:gd name="connsiteY25" fmla="*/ 27139 h 1713430"/>
                <a:gd name="connsiteX26" fmla="*/ 540387 w 791116"/>
                <a:gd name="connsiteY26" fmla="*/ 19471 h 1713430"/>
                <a:gd name="connsiteX27" fmla="*/ 778485 w 791116"/>
                <a:gd name="connsiteY27" fmla="*/ 298248 h 1713430"/>
                <a:gd name="connsiteX28" fmla="*/ 790702 w 791116"/>
                <a:gd name="connsiteY28" fmla="*/ 446149 h 1713430"/>
                <a:gd name="connsiteX29" fmla="*/ 766788 w 791116"/>
                <a:gd name="connsiteY29" fmla="*/ 469023 h 1713430"/>
                <a:gd name="connsiteX30" fmla="*/ 665284 w 791116"/>
                <a:gd name="connsiteY30" fmla="*/ 469023 h 17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1116" h="1713430">
                  <a:moveTo>
                    <a:pt x="664895" y="461355"/>
                  </a:moveTo>
                  <a:cubicBezTo>
                    <a:pt x="630064" y="461355"/>
                    <a:pt x="595103" y="460576"/>
                    <a:pt x="560272" y="461355"/>
                  </a:cubicBezTo>
                  <a:cubicBezTo>
                    <a:pt x="541037" y="461355"/>
                    <a:pt x="534279" y="455507"/>
                    <a:pt x="534279" y="435362"/>
                  </a:cubicBezTo>
                  <a:cubicBezTo>
                    <a:pt x="534279" y="396372"/>
                    <a:pt x="537138" y="358033"/>
                    <a:pt x="527131" y="320082"/>
                  </a:cubicBezTo>
                  <a:cubicBezTo>
                    <a:pt x="513900" y="263391"/>
                    <a:pt x="461004" y="225064"/>
                    <a:pt x="403013" y="230146"/>
                  </a:cubicBezTo>
                  <a:cubicBezTo>
                    <a:pt x="330622" y="232745"/>
                    <a:pt x="293712" y="265367"/>
                    <a:pt x="281235" y="331649"/>
                  </a:cubicBezTo>
                  <a:cubicBezTo>
                    <a:pt x="261610" y="435622"/>
                    <a:pt x="300340" y="521400"/>
                    <a:pt x="364283" y="599769"/>
                  </a:cubicBezTo>
                  <a:cubicBezTo>
                    <a:pt x="414190" y="660853"/>
                    <a:pt x="473325" y="712969"/>
                    <a:pt x="529600" y="767815"/>
                  </a:cubicBezTo>
                  <a:cubicBezTo>
                    <a:pt x="624865" y="860870"/>
                    <a:pt x="710512" y="960685"/>
                    <a:pt x="755871" y="1088701"/>
                  </a:cubicBezTo>
                  <a:cubicBezTo>
                    <a:pt x="788271" y="1184538"/>
                    <a:pt x="798500" y="1286483"/>
                    <a:pt x="785763" y="1386843"/>
                  </a:cubicBezTo>
                  <a:cubicBezTo>
                    <a:pt x="781396" y="1436931"/>
                    <a:pt x="770115" y="1486189"/>
                    <a:pt x="752232" y="1533184"/>
                  </a:cubicBezTo>
                  <a:cubicBezTo>
                    <a:pt x="705834" y="1647814"/>
                    <a:pt x="618627" y="1710328"/>
                    <a:pt x="495679" y="1713057"/>
                  </a:cubicBezTo>
                  <a:cubicBezTo>
                    <a:pt x="363114" y="1715916"/>
                    <a:pt x="240036" y="1682515"/>
                    <a:pt x="140222" y="1588810"/>
                  </a:cubicBezTo>
                  <a:cubicBezTo>
                    <a:pt x="68091" y="1521098"/>
                    <a:pt x="30141" y="1435190"/>
                    <a:pt x="12726" y="1339535"/>
                  </a:cubicBezTo>
                  <a:cubicBezTo>
                    <a:pt x="2692" y="1273889"/>
                    <a:pt x="-1441" y="1207464"/>
                    <a:pt x="379" y="1141077"/>
                  </a:cubicBezTo>
                  <a:cubicBezTo>
                    <a:pt x="379" y="1119633"/>
                    <a:pt x="4018" y="1111445"/>
                    <a:pt x="28711" y="1114304"/>
                  </a:cubicBezTo>
                  <a:cubicBezTo>
                    <a:pt x="92914" y="1121972"/>
                    <a:pt x="157508" y="1127301"/>
                    <a:pt x="222101" y="1131590"/>
                  </a:cubicBezTo>
                  <a:cubicBezTo>
                    <a:pt x="247314" y="1133409"/>
                    <a:pt x="257192" y="1141727"/>
                    <a:pt x="256542" y="1169410"/>
                  </a:cubicBezTo>
                  <a:cubicBezTo>
                    <a:pt x="254982" y="1223735"/>
                    <a:pt x="251993" y="1278451"/>
                    <a:pt x="263690" y="1332387"/>
                  </a:cubicBezTo>
                  <a:cubicBezTo>
                    <a:pt x="284224" y="1426482"/>
                    <a:pt x="377670" y="1454945"/>
                    <a:pt x="451751" y="1435450"/>
                  </a:cubicBezTo>
                  <a:cubicBezTo>
                    <a:pt x="495159" y="1424143"/>
                    <a:pt x="516734" y="1380734"/>
                    <a:pt x="521672" y="1325369"/>
                  </a:cubicBezTo>
                  <a:cubicBezTo>
                    <a:pt x="534669" y="1192544"/>
                    <a:pt x="476184" y="1089741"/>
                    <a:pt x="391706" y="996295"/>
                  </a:cubicBezTo>
                  <a:cubicBezTo>
                    <a:pt x="321265" y="918316"/>
                    <a:pt x="240556" y="851773"/>
                    <a:pt x="171674" y="773014"/>
                  </a:cubicBezTo>
                  <a:cubicBezTo>
                    <a:pt x="102792" y="694254"/>
                    <a:pt x="43917" y="610686"/>
                    <a:pt x="22603" y="506454"/>
                  </a:cubicBezTo>
                  <a:cubicBezTo>
                    <a:pt x="1289" y="402221"/>
                    <a:pt x="3888" y="299938"/>
                    <a:pt x="43917" y="200644"/>
                  </a:cubicBezTo>
                  <a:cubicBezTo>
                    <a:pt x="76214" y="117531"/>
                    <a:pt x="144628" y="53652"/>
                    <a:pt x="229769" y="27139"/>
                  </a:cubicBezTo>
                  <a:cubicBezTo>
                    <a:pt x="330193" y="-6496"/>
                    <a:pt x="438416" y="-9160"/>
                    <a:pt x="540387" y="19471"/>
                  </a:cubicBezTo>
                  <a:cubicBezTo>
                    <a:pt x="683350" y="58461"/>
                    <a:pt x="752492" y="160354"/>
                    <a:pt x="778485" y="298248"/>
                  </a:cubicBezTo>
                  <a:cubicBezTo>
                    <a:pt x="786777" y="347102"/>
                    <a:pt x="790870" y="396593"/>
                    <a:pt x="790702" y="446149"/>
                  </a:cubicBezTo>
                  <a:cubicBezTo>
                    <a:pt x="790702" y="464734"/>
                    <a:pt x="784983" y="469803"/>
                    <a:pt x="766788" y="469023"/>
                  </a:cubicBezTo>
                  <a:cubicBezTo>
                    <a:pt x="732997" y="467594"/>
                    <a:pt x="699076" y="469023"/>
                    <a:pt x="665284" y="46902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7AB1E7-B977-4C62-86AF-DE5D5E37895B}"/>
                </a:ext>
              </a:extLst>
            </p:cNvPr>
            <p:cNvSpPr/>
            <p:nvPr/>
          </p:nvSpPr>
          <p:spPr>
            <a:xfrm>
              <a:off x="3262471" y="3814082"/>
              <a:ext cx="818966" cy="1684929"/>
            </a:xfrm>
            <a:custGeom>
              <a:avLst/>
              <a:gdLst>
                <a:gd name="connsiteX0" fmla="*/ 275891 w 818966"/>
                <a:gd name="connsiteY0" fmla="*/ 956473 h 1684929"/>
                <a:gd name="connsiteX1" fmla="*/ 275891 w 818966"/>
                <a:gd name="connsiteY1" fmla="*/ 267654 h 1684929"/>
                <a:gd name="connsiteX2" fmla="*/ 240930 w 818966"/>
                <a:gd name="connsiteY2" fmla="*/ 232304 h 1684929"/>
                <a:gd name="connsiteX3" fmla="*/ 19988 w 818966"/>
                <a:gd name="connsiteY3" fmla="*/ 237242 h 1684929"/>
                <a:gd name="connsiteX4" fmla="*/ -27 w 818966"/>
                <a:gd name="connsiteY4" fmla="*/ 217227 h 1684929"/>
                <a:gd name="connsiteX5" fmla="*/ -27 w 818966"/>
                <a:gd name="connsiteY5" fmla="*/ 23448 h 1684929"/>
                <a:gd name="connsiteX6" fmla="*/ 24407 w 818966"/>
                <a:gd name="connsiteY6" fmla="*/ 1614 h 1684929"/>
                <a:gd name="connsiteX7" fmla="*/ 479288 w 818966"/>
                <a:gd name="connsiteY7" fmla="*/ 964 h 1684929"/>
                <a:gd name="connsiteX8" fmla="*/ 790296 w 818966"/>
                <a:gd name="connsiteY8" fmla="*/ -205 h 1684929"/>
                <a:gd name="connsiteX9" fmla="*/ 818889 w 818966"/>
                <a:gd name="connsiteY9" fmla="*/ 27867 h 1684929"/>
                <a:gd name="connsiteX10" fmla="*/ 818889 w 818966"/>
                <a:gd name="connsiteY10" fmla="*/ 194743 h 1684929"/>
                <a:gd name="connsiteX11" fmla="*/ 789776 w 818966"/>
                <a:gd name="connsiteY11" fmla="*/ 222816 h 1684929"/>
                <a:gd name="connsiteX12" fmla="*/ 580531 w 818966"/>
                <a:gd name="connsiteY12" fmla="*/ 223986 h 1684929"/>
                <a:gd name="connsiteX13" fmla="*/ 542321 w 818966"/>
                <a:gd name="connsiteY13" fmla="*/ 261936 h 1684929"/>
                <a:gd name="connsiteX14" fmla="*/ 543491 w 818966"/>
                <a:gd name="connsiteY14" fmla="*/ 1612801 h 1684929"/>
                <a:gd name="connsiteX15" fmla="*/ 513989 w 818966"/>
                <a:gd name="connsiteY15" fmla="*/ 1650751 h 1684929"/>
                <a:gd name="connsiteX16" fmla="*/ 299415 w 818966"/>
                <a:gd name="connsiteY16" fmla="*/ 1683893 h 1684929"/>
                <a:gd name="connsiteX17" fmla="*/ 275891 w 818966"/>
                <a:gd name="connsiteY17" fmla="*/ 1660239 h 1684929"/>
                <a:gd name="connsiteX18" fmla="*/ 275891 w 818966"/>
                <a:gd name="connsiteY18" fmla="*/ 956473 h 168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8966" h="1684929">
                  <a:moveTo>
                    <a:pt x="275891" y="956473"/>
                  </a:moveTo>
                  <a:cubicBezTo>
                    <a:pt x="275891" y="726824"/>
                    <a:pt x="275891" y="497304"/>
                    <a:pt x="275891" y="267654"/>
                  </a:cubicBezTo>
                  <a:cubicBezTo>
                    <a:pt x="275891" y="240101"/>
                    <a:pt x="271602" y="230614"/>
                    <a:pt x="240930" y="232304"/>
                  </a:cubicBezTo>
                  <a:cubicBezTo>
                    <a:pt x="167369" y="236332"/>
                    <a:pt x="93549" y="235033"/>
                    <a:pt x="19988" y="237242"/>
                  </a:cubicBezTo>
                  <a:cubicBezTo>
                    <a:pt x="3612" y="237242"/>
                    <a:pt x="-287" y="232433"/>
                    <a:pt x="-27" y="217227"/>
                  </a:cubicBezTo>
                  <a:cubicBezTo>
                    <a:pt x="623" y="152244"/>
                    <a:pt x="1143" y="87262"/>
                    <a:pt x="-27" y="23448"/>
                  </a:cubicBezTo>
                  <a:cubicBezTo>
                    <a:pt x="-27" y="2914"/>
                    <a:pt x="8031" y="1614"/>
                    <a:pt x="24407" y="1614"/>
                  </a:cubicBezTo>
                  <a:cubicBezTo>
                    <a:pt x="175817" y="1614"/>
                    <a:pt x="327357" y="1614"/>
                    <a:pt x="479288" y="964"/>
                  </a:cubicBezTo>
                  <a:cubicBezTo>
                    <a:pt x="583260" y="964"/>
                    <a:pt x="687233" y="964"/>
                    <a:pt x="790296" y="-205"/>
                  </a:cubicBezTo>
                  <a:cubicBezTo>
                    <a:pt x="812260" y="-205"/>
                    <a:pt x="819538" y="4993"/>
                    <a:pt x="818889" y="27867"/>
                  </a:cubicBezTo>
                  <a:cubicBezTo>
                    <a:pt x="817199" y="83362"/>
                    <a:pt x="817199" y="139118"/>
                    <a:pt x="818889" y="194743"/>
                  </a:cubicBezTo>
                  <a:cubicBezTo>
                    <a:pt x="819538" y="217877"/>
                    <a:pt x="811480" y="222946"/>
                    <a:pt x="789776" y="222816"/>
                  </a:cubicBezTo>
                  <a:cubicBezTo>
                    <a:pt x="719985" y="222816"/>
                    <a:pt x="650323" y="224895"/>
                    <a:pt x="580531" y="223986"/>
                  </a:cubicBezTo>
                  <a:cubicBezTo>
                    <a:pt x="551939" y="223986"/>
                    <a:pt x="541541" y="230484"/>
                    <a:pt x="542321" y="261936"/>
                  </a:cubicBezTo>
                  <a:cubicBezTo>
                    <a:pt x="543621" y="712268"/>
                    <a:pt x="543101" y="1162469"/>
                    <a:pt x="543491" y="1612801"/>
                  </a:cubicBezTo>
                  <a:cubicBezTo>
                    <a:pt x="543491" y="1634506"/>
                    <a:pt x="543491" y="1647632"/>
                    <a:pt x="513989" y="1650751"/>
                  </a:cubicBezTo>
                  <a:cubicBezTo>
                    <a:pt x="442117" y="1658419"/>
                    <a:pt x="371026" y="1671546"/>
                    <a:pt x="299415" y="1683893"/>
                  </a:cubicBezTo>
                  <a:cubicBezTo>
                    <a:pt x="276931" y="1687792"/>
                    <a:pt x="275891" y="1677655"/>
                    <a:pt x="275891" y="1660239"/>
                  </a:cubicBezTo>
                  <a:cubicBezTo>
                    <a:pt x="276151" y="1425612"/>
                    <a:pt x="276151" y="1191023"/>
                    <a:pt x="275891" y="95647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66F511-0C94-438F-B99A-38976553065D}"/>
                </a:ext>
              </a:extLst>
            </p:cNvPr>
            <p:cNvSpPr/>
            <p:nvPr/>
          </p:nvSpPr>
          <p:spPr>
            <a:xfrm>
              <a:off x="5468970" y="4075573"/>
              <a:ext cx="246263" cy="731707"/>
            </a:xfrm>
            <a:custGeom>
              <a:avLst/>
              <a:gdLst>
                <a:gd name="connsiteX0" fmla="*/ 125323 w 246263"/>
                <a:gd name="connsiteY0" fmla="*/ -205 h 731707"/>
                <a:gd name="connsiteX1" fmla="*/ 190306 w 246263"/>
                <a:gd name="connsiteY1" fmla="*/ 380465 h 731707"/>
                <a:gd name="connsiteX2" fmla="*/ 245671 w 246263"/>
                <a:gd name="connsiteY2" fmla="*/ 709408 h 731707"/>
                <a:gd name="connsiteX3" fmla="*/ 230465 w 246263"/>
                <a:gd name="connsiteY3" fmla="*/ 728124 h 731707"/>
                <a:gd name="connsiteX4" fmla="*/ 15242 w 246263"/>
                <a:gd name="connsiteY4" fmla="*/ 731502 h 731707"/>
                <a:gd name="connsiteX5" fmla="*/ 1205 w 246263"/>
                <a:gd name="connsiteY5" fmla="*/ 709798 h 731707"/>
                <a:gd name="connsiteX6" fmla="*/ 27199 w 246263"/>
                <a:gd name="connsiteY6" fmla="*/ 552670 h 731707"/>
                <a:gd name="connsiteX7" fmla="*/ 79185 w 246263"/>
                <a:gd name="connsiteY7" fmla="*/ 246990 h 731707"/>
                <a:gd name="connsiteX8" fmla="*/ 121424 w 246263"/>
                <a:gd name="connsiteY8" fmla="*/ 54 h 7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63" h="731707">
                  <a:moveTo>
                    <a:pt x="125323" y="-205"/>
                  </a:moveTo>
                  <a:cubicBezTo>
                    <a:pt x="147157" y="126641"/>
                    <a:pt x="169381" y="253488"/>
                    <a:pt x="190306" y="380465"/>
                  </a:cubicBezTo>
                  <a:cubicBezTo>
                    <a:pt x="209151" y="490026"/>
                    <a:pt x="227346" y="599717"/>
                    <a:pt x="245671" y="709408"/>
                  </a:cubicBezTo>
                  <a:cubicBezTo>
                    <a:pt x="247751" y="721365"/>
                    <a:pt x="244242" y="727994"/>
                    <a:pt x="230465" y="728124"/>
                  </a:cubicBezTo>
                  <a:cubicBezTo>
                    <a:pt x="158724" y="728903"/>
                    <a:pt x="87503" y="729683"/>
                    <a:pt x="15242" y="731502"/>
                  </a:cubicBezTo>
                  <a:cubicBezTo>
                    <a:pt x="-3863" y="731502"/>
                    <a:pt x="-224" y="719416"/>
                    <a:pt x="1205" y="709798"/>
                  </a:cubicBezTo>
                  <a:cubicBezTo>
                    <a:pt x="9263" y="657812"/>
                    <a:pt x="18361" y="605046"/>
                    <a:pt x="27199" y="552670"/>
                  </a:cubicBezTo>
                  <a:cubicBezTo>
                    <a:pt x="44523" y="450776"/>
                    <a:pt x="61861" y="348883"/>
                    <a:pt x="79185" y="246990"/>
                  </a:cubicBezTo>
                  <a:cubicBezTo>
                    <a:pt x="93130" y="164682"/>
                    <a:pt x="107219" y="82362"/>
                    <a:pt x="121424" y="5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73411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423912" y="1483657"/>
            <a:ext cx="3556956" cy="179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3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영화 추천</a:t>
            </a:r>
            <a:r>
              <a:rPr lang="en-US" altLang="ko-KR" sz="4000" spc="3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 </a:t>
            </a:r>
            <a:endParaRPr lang="en-US" altLang="ko-KR" sz="4000" spc="300" dirty="0" smtClean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3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알고리즘</a:t>
            </a:r>
            <a:endParaRPr lang="en-US" altLang="ko-KR" sz="4000" spc="300" dirty="0" smtClean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21361" y="3633202"/>
            <a:ext cx="45504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i="0" u="none" strike="noStrike" kern="1200" cap="none" spc="300" normalizeH="0" baseline="0" noProof="0" dirty="0" smtClean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유사 사용자 </a:t>
            </a:r>
            <a:r>
              <a:rPr kumimoji="0" lang="ko-KR" altLang="en-US" sz="240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기반 알고리즘</a:t>
            </a:r>
            <a:endParaRPr kumimoji="0" lang="en-IN" sz="24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cxnSp>
        <p:nvCxnSpPr>
          <p:cNvPr id="16" name="직선 화살표 연결선 15"/>
          <p:cNvCxnSpPr>
            <a:stCxn id="18" idx="2"/>
            <a:endCxn id="2050" idx="0"/>
          </p:cNvCxnSpPr>
          <p:nvPr/>
        </p:nvCxnSpPr>
        <p:spPr>
          <a:xfrm flipH="1">
            <a:off x="4200732" y="2970959"/>
            <a:ext cx="2006633" cy="20046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8" idx="2"/>
            <a:endCxn id="2052" idx="0"/>
          </p:cNvCxnSpPr>
          <p:nvPr/>
        </p:nvCxnSpPr>
        <p:spPr>
          <a:xfrm>
            <a:off x="6207365" y="2970959"/>
            <a:ext cx="348260" cy="200971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8" idx="2"/>
            <a:endCxn id="2054" idx="0"/>
          </p:cNvCxnSpPr>
          <p:nvPr/>
        </p:nvCxnSpPr>
        <p:spPr>
          <a:xfrm>
            <a:off x="6207365" y="2970959"/>
            <a:ext cx="2610661" cy="200971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9" idx="2"/>
            <a:endCxn id="2052" idx="0"/>
          </p:cNvCxnSpPr>
          <p:nvPr/>
        </p:nvCxnSpPr>
        <p:spPr>
          <a:xfrm flipH="1">
            <a:off x="6555625" y="2918617"/>
            <a:ext cx="1803373" cy="20620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3" idx="2"/>
            <a:endCxn id="2052" idx="0"/>
          </p:cNvCxnSpPr>
          <p:nvPr/>
        </p:nvCxnSpPr>
        <p:spPr>
          <a:xfrm flipH="1">
            <a:off x="6555625" y="2962347"/>
            <a:ext cx="3950700" cy="201833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endCxn id="2056" idx="0"/>
          </p:cNvCxnSpPr>
          <p:nvPr/>
        </p:nvCxnSpPr>
        <p:spPr>
          <a:xfrm>
            <a:off x="10492909" y="2924098"/>
            <a:ext cx="456172" cy="20479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endCxn id="2056" idx="0"/>
          </p:cNvCxnSpPr>
          <p:nvPr/>
        </p:nvCxnSpPr>
        <p:spPr>
          <a:xfrm>
            <a:off x="6199332" y="2970719"/>
            <a:ext cx="4749749" cy="20013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/>
          <p:cNvGrpSpPr/>
          <p:nvPr/>
        </p:nvGrpSpPr>
        <p:grpSpPr>
          <a:xfrm>
            <a:off x="5307895" y="328050"/>
            <a:ext cx="6093594" cy="2642909"/>
            <a:chOff x="5307895" y="328050"/>
            <a:chExt cx="6093594" cy="2642909"/>
          </a:xfrm>
        </p:grpSpPr>
        <p:grpSp>
          <p:nvGrpSpPr>
            <p:cNvPr id="5" name="그룹 4"/>
            <p:cNvGrpSpPr/>
            <p:nvPr/>
          </p:nvGrpSpPr>
          <p:grpSpPr>
            <a:xfrm>
              <a:off x="5307895" y="1172019"/>
              <a:ext cx="1798940" cy="1798940"/>
              <a:chOff x="5862199" y="576290"/>
              <a:chExt cx="1798940" cy="1798940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62199" y="576290"/>
                <a:ext cx="1798940" cy="179894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34AA1A-2AA0-4F33-9003-37259AB66C1A}"/>
                  </a:ext>
                </a:extLst>
              </p:cNvPr>
              <p:cNvSpPr txBox="1"/>
              <p:nvPr/>
            </p:nvSpPr>
            <p:spPr>
              <a:xfrm>
                <a:off x="6553021" y="1684252"/>
                <a:ext cx="425909" cy="638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700" b="1" spc="300" dirty="0" smtClean="0">
                    <a:latin typeface="Inter" panose="02000503000000020004" pitchFamily="50" charset="0"/>
                    <a:ea typeface="Inter" panose="02000503000000020004" pitchFamily="50" charset="0"/>
                    <a:cs typeface="Inter" panose="02000503000000020004" pitchFamily="50" charset="0"/>
                  </a:rPr>
                  <a:t>A</a:t>
                </a:r>
              </a:p>
            </p:txBody>
          </p:sp>
        </p:grpSp>
        <p:cxnSp>
          <p:nvCxnSpPr>
            <p:cNvPr id="7" name="꺾인 연결선 6"/>
            <p:cNvCxnSpPr>
              <a:stCxn id="18" idx="0"/>
              <a:endCxn id="33" idx="0"/>
            </p:cNvCxnSpPr>
            <p:nvPr/>
          </p:nvCxnSpPr>
          <p:spPr>
            <a:xfrm rot="5400000" flipH="1" flipV="1">
              <a:off x="8356845" y="-977461"/>
              <a:ext cx="12700" cy="4298960"/>
            </a:xfrm>
            <a:prstGeom prst="bentConnector3">
              <a:avLst>
                <a:gd name="adj1" fmla="val 2710346"/>
              </a:avLst>
            </a:prstGeom>
            <a:ln w="2857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34AA1A-2AA0-4F33-9003-37259AB66C1A}"/>
                </a:ext>
              </a:extLst>
            </p:cNvPr>
            <p:cNvSpPr txBox="1"/>
            <p:nvPr/>
          </p:nvSpPr>
          <p:spPr>
            <a:xfrm>
              <a:off x="7397489" y="328050"/>
              <a:ext cx="1932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Inter" panose="02000503000000020004" pitchFamily="50" charset="0"/>
                </a:rPr>
                <a:t>유사 사용자</a:t>
              </a:r>
              <a:endParaRPr kumimoji="0" lang="en-IN" sz="200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9611161" y="1172019"/>
              <a:ext cx="1790328" cy="1790328"/>
              <a:chOff x="10165465" y="576290"/>
              <a:chExt cx="1790328" cy="1790328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65465" y="576290"/>
                <a:ext cx="1790328" cy="179032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4AA1A-2AA0-4F33-9003-37259AB66C1A}"/>
                  </a:ext>
                </a:extLst>
              </p:cNvPr>
              <p:cNvSpPr txBox="1"/>
              <p:nvPr/>
            </p:nvSpPr>
            <p:spPr>
              <a:xfrm>
                <a:off x="10847674" y="1684252"/>
                <a:ext cx="425909" cy="638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700" b="1" spc="300" dirty="0" smtClean="0">
                    <a:latin typeface="Inter" panose="02000503000000020004" pitchFamily="50" charset="0"/>
                    <a:ea typeface="Inter" panose="02000503000000020004" pitchFamily="50" charset="0"/>
                    <a:cs typeface="Inter" panose="02000503000000020004" pitchFamily="50" charset="0"/>
                  </a:rPr>
                  <a:t>C</a:t>
                </a: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7459528" y="1172019"/>
              <a:ext cx="1798940" cy="1798940"/>
              <a:chOff x="8013832" y="576290"/>
              <a:chExt cx="1798940" cy="1798940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13832" y="576290"/>
                <a:ext cx="1798940" cy="179894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34AA1A-2AA0-4F33-9003-37259AB66C1A}"/>
                  </a:ext>
                </a:extLst>
              </p:cNvPr>
              <p:cNvSpPr txBox="1"/>
              <p:nvPr/>
            </p:nvSpPr>
            <p:spPr>
              <a:xfrm>
                <a:off x="8700347" y="1684252"/>
                <a:ext cx="425909" cy="638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700" b="1" spc="300" dirty="0" smtClean="0">
                    <a:latin typeface="Inter" panose="02000503000000020004" pitchFamily="50" charset="0"/>
                    <a:ea typeface="Inter" panose="02000503000000020004" pitchFamily="50" charset="0"/>
                    <a:cs typeface="Inter" panose="02000503000000020004" pitchFamily="50" charset="0"/>
                  </a:rPr>
                  <a:t>B</a:t>
                </a:r>
              </a:p>
            </p:txBody>
          </p:sp>
        </p:grpSp>
      </p:grpSp>
      <p:grpSp>
        <p:nvGrpSpPr>
          <p:cNvPr id="72" name="그룹 71"/>
          <p:cNvGrpSpPr/>
          <p:nvPr/>
        </p:nvGrpSpPr>
        <p:grpSpPr>
          <a:xfrm>
            <a:off x="3263696" y="4971821"/>
            <a:ext cx="8669581" cy="1277220"/>
            <a:chOff x="3263696" y="4971821"/>
            <a:chExt cx="8669581" cy="1277220"/>
          </a:xfrm>
        </p:grpSpPr>
        <p:pic>
          <p:nvPicPr>
            <p:cNvPr id="2050" name="Picture 2" descr="천만 관객이 선택한 영화 포스터, 누가 만들었을까? : 네이버 블로그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696" y="4975596"/>
              <a:ext cx="1874072" cy="1257254"/>
            </a:xfrm>
            <a:prstGeom prst="rect">
              <a:avLst/>
            </a:prstGeom>
            <a:noFill/>
            <a:effectLst>
              <a:glow rad="101600">
                <a:schemeClr val="accent3">
                  <a:satMod val="175000"/>
                  <a:alpha val="40000"/>
                </a:schemeClr>
              </a:glow>
              <a:reflection blurRad="6350" stA="50000" endA="300" endPos="385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기생충 포스터, 기생충 관련주 로고 / 바른손이앤에이, 컴퍼니케이, 큐캐피탈, 농심 로고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0083" y="4980678"/>
              <a:ext cx="2231084" cy="1204672"/>
            </a:xfrm>
            <a:prstGeom prst="rect">
              <a:avLst/>
            </a:prstGeom>
            <a:noFill/>
            <a:effectLst>
              <a:glow rad="101600">
                <a:schemeClr val="accent3">
                  <a:satMod val="175000"/>
                  <a:alpha val="40000"/>
                </a:schemeClr>
              </a:glow>
              <a:reflection blurRad="6350" stA="50000" endA="300" endPos="385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더 큰 서사&quot;…영화 '아바타2: 물의 길', 개봉일 확정 : 네이트 연예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222" y="4980678"/>
              <a:ext cx="1853608" cy="1204672"/>
            </a:xfrm>
            <a:prstGeom prst="rect">
              <a:avLst/>
            </a:prstGeom>
            <a:noFill/>
            <a:effectLst>
              <a:glow rad="101600">
                <a:schemeClr val="accent3">
                  <a:satMod val="175000"/>
                  <a:alpha val="40000"/>
                </a:schemeClr>
              </a:glow>
              <a:reflection blurRad="6350" stA="50000" endA="300" endPos="385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타원 48"/>
            <p:cNvSpPr/>
            <p:nvPr/>
          </p:nvSpPr>
          <p:spPr>
            <a:xfrm>
              <a:off x="6726346" y="5018605"/>
              <a:ext cx="360000" cy="360000"/>
            </a:xfrm>
            <a:prstGeom prst="ellipse">
              <a:avLst/>
            </a:prstGeom>
            <a:solidFill>
              <a:srgbClr val="FF858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51" name="타원 50"/>
            <p:cNvSpPr/>
            <p:nvPr/>
          </p:nvSpPr>
          <p:spPr>
            <a:xfrm>
              <a:off x="8658054" y="5046798"/>
              <a:ext cx="360000" cy="360000"/>
            </a:xfrm>
            <a:prstGeom prst="ellipse">
              <a:avLst/>
            </a:prstGeom>
            <a:solidFill>
              <a:srgbClr val="4D79C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52" name="타원 51"/>
            <p:cNvSpPr/>
            <p:nvPr/>
          </p:nvSpPr>
          <p:spPr>
            <a:xfrm>
              <a:off x="6301498" y="5019063"/>
              <a:ext cx="360000" cy="360000"/>
            </a:xfrm>
            <a:prstGeom prst="ellipse">
              <a:avLst/>
            </a:prstGeom>
            <a:solidFill>
              <a:srgbClr val="4D79C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53" name="타원 52"/>
            <p:cNvSpPr/>
            <p:nvPr/>
          </p:nvSpPr>
          <p:spPr>
            <a:xfrm>
              <a:off x="3933224" y="4971821"/>
              <a:ext cx="360000" cy="360000"/>
            </a:xfrm>
            <a:prstGeom prst="ellipse">
              <a:avLst/>
            </a:prstGeom>
            <a:solidFill>
              <a:srgbClr val="4D79C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56" name="타원 55"/>
            <p:cNvSpPr/>
            <p:nvPr/>
          </p:nvSpPr>
          <p:spPr>
            <a:xfrm>
              <a:off x="7162913" y="5018605"/>
              <a:ext cx="360000" cy="360000"/>
            </a:xfrm>
            <a:prstGeom prst="ellipse">
              <a:avLst/>
            </a:prstGeom>
            <a:solidFill>
              <a:srgbClr val="7CB95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</a:t>
              </a:r>
              <a:endParaRPr lang="ko-KR" altLang="en-US" dirty="0"/>
            </a:p>
          </p:txBody>
        </p:sp>
        <p:pic>
          <p:nvPicPr>
            <p:cNvPr id="2056" name="Picture 8" descr="영웅` 리뷰 포스터 공개 “대한민국의 자긍심, 극장가 점령하다!” - 마이데일리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4885" y="4972056"/>
              <a:ext cx="1968392" cy="1276985"/>
            </a:xfrm>
            <a:prstGeom prst="rect">
              <a:avLst/>
            </a:prstGeom>
            <a:noFill/>
            <a:effectLst>
              <a:glow rad="101600">
                <a:schemeClr val="accent3">
                  <a:satMod val="175000"/>
                  <a:alpha val="40000"/>
                </a:schemeClr>
              </a:glow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타원 69"/>
            <p:cNvSpPr/>
            <p:nvPr/>
          </p:nvSpPr>
          <p:spPr>
            <a:xfrm>
              <a:off x="11041489" y="5030281"/>
              <a:ext cx="360000" cy="360000"/>
            </a:xfrm>
            <a:prstGeom prst="ellipse">
              <a:avLst/>
            </a:prstGeom>
            <a:solidFill>
              <a:srgbClr val="4D79C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A</a:t>
              </a:r>
              <a:endParaRPr lang="ko-KR" altLang="en-US" dirty="0"/>
            </a:p>
          </p:txBody>
        </p:sp>
        <p:sp>
          <p:nvSpPr>
            <p:cNvPr id="50" name="타원 49"/>
            <p:cNvSpPr/>
            <p:nvPr/>
          </p:nvSpPr>
          <p:spPr>
            <a:xfrm>
              <a:off x="11401489" y="5018605"/>
              <a:ext cx="360000" cy="360000"/>
            </a:xfrm>
            <a:prstGeom prst="ellipse">
              <a:avLst/>
            </a:prstGeom>
            <a:solidFill>
              <a:srgbClr val="7CB95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</a:t>
              </a:r>
              <a:endParaRPr lang="ko-KR" altLang="en-US" dirty="0"/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2617585" y="-4516057"/>
            <a:ext cx="7192260" cy="4475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&lt; </a:t>
            </a:r>
            <a:r>
              <a:rPr lang="ko-KR" altLang="en-US" dirty="0" smtClean="0"/>
              <a:t>알고리즘 설명 위한 예시 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위 이미지를 보면 </a:t>
            </a:r>
            <a:r>
              <a:rPr lang="en-US" altLang="ko-KR" dirty="0" smtClean="0"/>
              <a:t>A, B, C </a:t>
            </a:r>
            <a:r>
              <a:rPr lang="ko-KR" altLang="en-US" dirty="0" smtClean="0"/>
              <a:t>유저가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우리가 영화를 추천해야 할 타깃 유저는 </a:t>
            </a:r>
            <a:r>
              <a:rPr lang="en-US" altLang="ko-KR" dirty="0" smtClean="0"/>
              <a:t>C.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</a:t>
            </a:r>
            <a:r>
              <a:rPr lang="ko-KR" altLang="en-US" dirty="0" smtClean="0"/>
              <a:t>는 부산행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기생충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아바타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영웅을 시청</a:t>
            </a:r>
            <a:endParaRPr lang="en-US" altLang="ko-KR" dirty="0" smtClean="0"/>
          </a:p>
          <a:p>
            <a:r>
              <a:rPr lang="en-US" altLang="ko-KR" dirty="0" smtClean="0"/>
              <a:t>B</a:t>
            </a:r>
            <a:r>
              <a:rPr lang="ko-KR" altLang="en-US" dirty="0" smtClean="0"/>
              <a:t>는 기생충만 시청</a:t>
            </a:r>
            <a:endParaRPr lang="en-US" altLang="ko-KR" dirty="0" smtClean="0"/>
          </a:p>
          <a:p>
            <a:r>
              <a:rPr lang="en-US" altLang="ko-KR" dirty="0" smtClean="0"/>
              <a:t>C</a:t>
            </a:r>
            <a:r>
              <a:rPr lang="ko-KR" altLang="en-US" dirty="0" smtClean="0"/>
              <a:t>는 기생충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영웅을 시청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</a:t>
            </a:r>
            <a:r>
              <a:rPr lang="ko-KR" altLang="en-US" dirty="0" smtClean="0"/>
              <a:t>와 중복되는 영화를 가장 많이 시청한 유저는 </a:t>
            </a:r>
            <a:r>
              <a:rPr lang="en-US" altLang="ko-KR" dirty="0" smtClean="0"/>
              <a:t>A</a:t>
            </a:r>
          </a:p>
          <a:p>
            <a:r>
              <a:rPr lang="en-US" altLang="ko-KR" dirty="0" smtClean="0"/>
              <a:t>-&gt; 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</a:t>
            </a:r>
            <a:r>
              <a:rPr lang="ko-KR" altLang="en-US" dirty="0" smtClean="0"/>
              <a:t>를 유사 사용자로 묶음</a:t>
            </a:r>
            <a:endParaRPr lang="en-US" altLang="ko-KR" dirty="0" smtClean="0"/>
          </a:p>
          <a:p>
            <a:r>
              <a:rPr lang="en-US" altLang="ko-KR" dirty="0" smtClean="0"/>
              <a:t>-&gt; A</a:t>
            </a:r>
            <a:r>
              <a:rPr lang="ko-KR" altLang="en-US" dirty="0" smtClean="0"/>
              <a:t>는 시청했는데 </a:t>
            </a:r>
            <a:r>
              <a:rPr lang="en-US" altLang="ko-KR" dirty="0" smtClean="0"/>
              <a:t>C</a:t>
            </a:r>
            <a:r>
              <a:rPr lang="ko-KR" altLang="en-US" dirty="0" smtClean="0"/>
              <a:t>는 시청하지 않은 부산행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아바타를</a:t>
            </a:r>
            <a:r>
              <a:rPr lang="ko-KR" altLang="en-US" dirty="0" smtClean="0"/>
              <a:t> 추천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&lt; </a:t>
            </a:r>
            <a:r>
              <a:rPr lang="ko-KR" altLang="en-US" dirty="0" smtClean="0"/>
              <a:t>코드 구현 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TMDB </a:t>
            </a:r>
            <a:r>
              <a:rPr lang="en-US" altLang="ko-KR" dirty="0"/>
              <a:t>API </a:t>
            </a:r>
            <a:r>
              <a:rPr lang="ko-KR" altLang="en-US" dirty="0"/>
              <a:t>를 사용해서 인기도 정보를 받아 </a:t>
            </a:r>
            <a:r>
              <a:rPr lang="en-US" altLang="ko-KR" dirty="0" err="1"/>
              <a:t>db</a:t>
            </a:r>
            <a:r>
              <a:rPr lang="ko-KR" altLang="en-US" dirty="0"/>
              <a:t>에 저장 후 </a:t>
            </a:r>
            <a:r>
              <a:rPr lang="en-US" altLang="ko-KR" dirty="0"/>
              <a:t>Server</a:t>
            </a:r>
            <a:r>
              <a:rPr lang="ko-KR" altLang="en-US" dirty="0"/>
              <a:t>에서 </a:t>
            </a:r>
            <a:r>
              <a:rPr lang="en-US" altLang="ko-KR" dirty="0"/>
              <a:t>Front </a:t>
            </a:r>
            <a:r>
              <a:rPr lang="ko-KR" altLang="en-US" dirty="0"/>
              <a:t>로 정보를 넘겨 </a:t>
            </a:r>
            <a:r>
              <a:rPr lang="ko-KR" altLang="en-US" dirty="0" err="1"/>
              <a:t>줄때</a:t>
            </a:r>
            <a:r>
              <a:rPr lang="ko-KR" altLang="en-US" dirty="0"/>
              <a:t> </a:t>
            </a:r>
            <a:r>
              <a:rPr lang="en-US" altLang="ko-KR" dirty="0" err="1"/>
              <a:t>queryAPI</a:t>
            </a:r>
            <a:r>
              <a:rPr lang="en-US" altLang="ko-KR" dirty="0"/>
              <a:t> </a:t>
            </a:r>
            <a:r>
              <a:rPr lang="ko-KR" altLang="en-US" dirty="0"/>
              <a:t>필터와 </a:t>
            </a:r>
            <a:r>
              <a:rPr lang="en-US" altLang="ko-KR" dirty="0" err="1"/>
              <a:t>orderby</a:t>
            </a:r>
            <a:r>
              <a:rPr lang="ko-KR" altLang="en-US" dirty="0"/>
              <a:t>를 활용해 추천 구현 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780016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1535974" y="410776"/>
            <a:ext cx="6372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프로그램 설계 </a:t>
            </a:r>
            <a:r>
              <a:rPr lang="en-US" altLang="ko-KR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- </a:t>
            </a:r>
            <a:r>
              <a:rPr lang="ko-KR" altLang="en-US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와이어프레임</a:t>
            </a:r>
            <a:endParaRPr kumimoji="0" lang="en-IN" sz="32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17" y="1183286"/>
            <a:ext cx="9530827" cy="529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532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1535974" y="427868"/>
            <a:ext cx="9185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프로그램 설계 </a:t>
            </a:r>
            <a:r>
              <a:rPr lang="en-US" altLang="ko-KR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- </a:t>
            </a:r>
            <a:r>
              <a:rPr lang="ko-KR" altLang="en-US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데이터베이스 모델링 </a:t>
            </a:r>
            <a:r>
              <a:rPr lang="en-US" altLang="ko-KR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(ERD)</a:t>
            </a:r>
            <a:endParaRPr lang="en-IN" altLang="ko-KR" sz="3200" spc="3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57" y="1196935"/>
            <a:ext cx="10541761" cy="524480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01755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1535974" y="444960"/>
            <a:ext cx="7821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프로그램 설계 </a:t>
            </a:r>
            <a:r>
              <a:rPr lang="en-US" altLang="ko-KR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– </a:t>
            </a:r>
            <a:r>
              <a:rPr lang="en-US" altLang="ko-KR" sz="3200" spc="3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Django URL </a:t>
            </a:r>
            <a:r>
              <a:rPr lang="ko-KR" altLang="en-US" sz="3200" spc="3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명세서</a:t>
            </a:r>
            <a:endParaRPr kumimoji="0" lang="en-IN" sz="32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17" y="1292470"/>
            <a:ext cx="9614246" cy="534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270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1535974" y="496236"/>
            <a:ext cx="7555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프로그램 설계 </a:t>
            </a:r>
            <a:r>
              <a:rPr lang="en-US" altLang="ko-KR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– </a:t>
            </a:r>
            <a:r>
              <a:rPr lang="en-US" altLang="ko-KR" sz="3200" spc="300" noProof="0" dirty="0" err="1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Vue</a:t>
            </a:r>
            <a:r>
              <a:rPr lang="en-US" altLang="ko-KR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 </a:t>
            </a:r>
            <a:r>
              <a:rPr lang="ko-KR" altLang="en-US" sz="32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컴포넌트 구조</a:t>
            </a:r>
            <a:endParaRPr kumimoji="0" lang="en-IN" sz="32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17" y="1201796"/>
            <a:ext cx="9677895" cy="540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039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3137498" y="3105834"/>
            <a:ext cx="5917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300" noProof="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프로그램 </a:t>
            </a:r>
            <a:r>
              <a:rPr lang="ko-KR" altLang="en-US" sz="3600" spc="3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시연 </a:t>
            </a:r>
            <a:r>
              <a:rPr lang="en-US" altLang="ko-KR" sz="3600" spc="3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(</a:t>
            </a:r>
            <a:r>
              <a:rPr lang="ko-KR" altLang="en-US" sz="3600" spc="3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순서대로</a:t>
            </a:r>
            <a:r>
              <a:rPr lang="en-US" altLang="ko-KR" sz="3600" spc="3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)</a:t>
            </a:r>
            <a:endParaRPr kumimoji="0" lang="en-IN" sz="36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18593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29213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312</Words>
  <Application>Microsoft Office PowerPoint</Application>
  <PresentationFormat>와이드스크린</PresentationFormat>
  <Paragraphs>54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HY헤드라인M</vt:lpstr>
      <vt:lpstr>Inter</vt:lpstr>
      <vt:lpstr>맑은 고딕</vt:lpstr>
      <vt:lpstr>새굴림</vt:lpstr>
      <vt:lpstr>Arial</vt:lpstr>
      <vt:lpstr>Calibri</vt:lpstr>
      <vt:lpstr>Calibri Light</vt:lpstr>
      <vt:lpstr>Office 테마</vt:lpstr>
      <vt:lpstr>Office Theme</vt:lpstr>
      <vt:lpstr>1_Office Theme</vt:lpstr>
      <vt:lpstr>2_Office Theme</vt:lpstr>
      <vt:lpstr>영화 추천 Web Service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추천 Web Service</dc:title>
  <dc:creator>SSAFY</dc:creator>
  <cp:lastModifiedBy>SSAFY</cp:lastModifiedBy>
  <cp:revision>38</cp:revision>
  <dcterms:created xsi:type="dcterms:W3CDTF">2024-05-22T01:56:59Z</dcterms:created>
  <dcterms:modified xsi:type="dcterms:W3CDTF">2024-05-23T08:53:14Z</dcterms:modified>
</cp:coreProperties>
</file>